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76"/>
  </p:notesMasterIdLst>
  <p:sldIdLst>
    <p:sldId id="256" r:id="rId2"/>
    <p:sldId id="285" r:id="rId3"/>
    <p:sldId id="288" r:id="rId4"/>
    <p:sldId id="289" r:id="rId5"/>
    <p:sldId id="292" r:id="rId6"/>
    <p:sldId id="291" r:id="rId7"/>
    <p:sldId id="293" r:id="rId8"/>
    <p:sldId id="294" r:id="rId9"/>
    <p:sldId id="295" r:id="rId10"/>
    <p:sldId id="296" r:id="rId11"/>
    <p:sldId id="297" r:id="rId12"/>
    <p:sldId id="298" r:id="rId13"/>
    <p:sldId id="299" r:id="rId14"/>
    <p:sldId id="257" r:id="rId15"/>
    <p:sldId id="258" r:id="rId16"/>
    <p:sldId id="302" r:id="rId17"/>
    <p:sldId id="303" r:id="rId18"/>
    <p:sldId id="304" r:id="rId19"/>
    <p:sldId id="307" r:id="rId20"/>
    <p:sldId id="308" r:id="rId21"/>
    <p:sldId id="309" r:id="rId22"/>
    <p:sldId id="310" r:id="rId23"/>
    <p:sldId id="388" r:id="rId24"/>
    <p:sldId id="311" r:id="rId25"/>
    <p:sldId id="312" r:id="rId26"/>
    <p:sldId id="389" r:id="rId27"/>
    <p:sldId id="317" r:id="rId28"/>
    <p:sldId id="319" r:id="rId29"/>
    <p:sldId id="320" r:id="rId30"/>
    <p:sldId id="323" r:id="rId31"/>
    <p:sldId id="290" r:id="rId32"/>
    <p:sldId id="324" r:id="rId33"/>
    <p:sldId id="325" r:id="rId34"/>
    <p:sldId id="326" r:id="rId35"/>
    <p:sldId id="330" r:id="rId36"/>
    <p:sldId id="313" r:id="rId37"/>
    <p:sldId id="314" r:id="rId38"/>
    <p:sldId id="315" r:id="rId39"/>
    <p:sldId id="331" r:id="rId40"/>
    <p:sldId id="394" r:id="rId41"/>
    <p:sldId id="392" r:id="rId42"/>
    <p:sldId id="393" r:id="rId43"/>
    <p:sldId id="391" r:id="rId44"/>
    <p:sldId id="397" r:id="rId45"/>
    <p:sldId id="398" r:id="rId46"/>
    <p:sldId id="399" r:id="rId47"/>
    <p:sldId id="400" r:id="rId48"/>
    <p:sldId id="401" r:id="rId49"/>
    <p:sldId id="333" r:id="rId50"/>
    <p:sldId id="334" r:id="rId51"/>
    <p:sldId id="336" r:id="rId52"/>
    <p:sldId id="347" r:id="rId53"/>
    <p:sldId id="348" r:id="rId54"/>
    <p:sldId id="337" r:id="rId55"/>
    <p:sldId id="340" r:id="rId56"/>
    <p:sldId id="341" r:id="rId57"/>
    <p:sldId id="342" r:id="rId58"/>
    <p:sldId id="343" r:id="rId59"/>
    <p:sldId id="344" r:id="rId60"/>
    <p:sldId id="345" r:id="rId61"/>
    <p:sldId id="350" r:id="rId62"/>
    <p:sldId id="351" r:id="rId63"/>
    <p:sldId id="390" r:id="rId64"/>
    <p:sldId id="396" r:id="rId65"/>
    <p:sldId id="260" r:id="rId66"/>
    <p:sldId id="395" r:id="rId67"/>
    <p:sldId id="263" r:id="rId68"/>
    <p:sldId id="264" r:id="rId69"/>
    <p:sldId id="262" r:id="rId70"/>
    <p:sldId id="278" r:id="rId71"/>
    <p:sldId id="279" r:id="rId72"/>
    <p:sldId id="280" r:id="rId73"/>
    <p:sldId id="281" r:id="rId74"/>
    <p:sldId id="28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9F52F-6229-411F-BE16-E47D0321D9AB}" v="122" dt="2022-11-30T19:40:22.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56" autoAdjust="0"/>
    <p:restoredTop sz="88132" autoAdjust="0"/>
  </p:normalViewPr>
  <p:slideViewPr>
    <p:cSldViewPr snapToGrid="0">
      <p:cViewPr varScale="1">
        <p:scale>
          <a:sx n="51" d="100"/>
          <a:sy n="51" d="100"/>
        </p:scale>
        <p:origin x="84" y="10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6009F52F-6229-411F-BE16-E47D0321D9AB}"/>
    <pc:docChg chg="undo redo custSel addSld delSld modSld sldOrd">
      <pc:chgData name="Johnson, Chad" userId="29e26967-ee32-4210-a1e6-19e5305e9c5f" providerId="ADAL" clId="{6009F52F-6229-411F-BE16-E47D0321D9AB}" dt="2022-11-30T19:42:56.597" v="2093"/>
      <pc:docMkLst>
        <pc:docMk/>
      </pc:docMkLst>
      <pc:sldChg chg="modSp mod">
        <pc:chgData name="Johnson, Chad" userId="29e26967-ee32-4210-a1e6-19e5305e9c5f" providerId="ADAL" clId="{6009F52F-6229-411F-BE16-E47D0321D9AB}" dt="2022-11-30T16:48:42.318" v="1585" actId="20577"/>
        <pc:sldMkLst>
          <pc:docMk/>
          <pc:sldMk cId="2051058274" sldId="256"/>
        </pc:sldMkLst>
        <pc:spChg chg="mod">
          <ac:chgData name="Johnson, Chad" userId="29e26967-ee32-4210-a1e6-19e5305e9c5f" providerId="ADAL" clId="{6009F52F-6229-411F-BE16-E47D0321D9AB}" dt="2022-11-30T16:48:42.318" v="1585" actId="20577"/>
          <ac:spMkLst>
            <pc:docMk/>
            <pc:sldMk cId="2051058274" sldId="256"/>
            <ac:spMk id="2" creationId="{BE6A06DF-F722-4988-BC89-851B8C82FDE0}"/>
          </ac:spMkLst>
        </pc:spChg>
      </pc:sldChg>
      <pc:sldChg chg="addSp delSp modSp mod modClrScheme chgLayout">
        <pc:chgData name="Johnson, Chad" userId="29e26967-ee32-4210-a1e6-19e5305e9c5f" providerId="ADAL" clId="{6009F52F-6229-411F-BE16-E47D0321D9AB}" dt="2022-11-28T17:02:37.688" v="76" actId="20577"/>
        <pc:sldMkLst>
          <pc:docMk/>
          <pc:sldMk cId="0" sldId="257"/>
        </pc:sldMkLst>
        <pc:spChg chg="del mod">
          <ac:chgData name="Johnson, Chad" userId="29e26967-ee32-4210-a1e6-19e5305e9c5f" providerId="ADAL" clId="{6009F52F-6229-411F-BE16-E47D0321D9AB}" dt="2022-11-28T16:53:46.273" v="13"/>
          <ac:spMkLst>
            <pc:docMk/>
            <pc:sldMk cId="0" sldId="257"/>
            <ac:spMk id="2" creationId="{00000000-0000-0000-0000-000000000000}"/>
          </ac:spMkLst>
        </pc:spChg>
        <pc:spChg chg="add mod ord">
          <ac:chgData name="Johnson, Chad" userId="29e26967-ee32-4210-a1e6-19e5305e9c5f" providerId="ADAL" clId="{6009F52F-6229-411F-BE16-E47D0321D9AB}" dt="2022-11-28T17:02:37.688" v="76" actId="20577"/>
          <ac:spMkLst>
            <pc:docMk/>
            <pc:sldMk cId="0" sldId="257"/>
            <ac:spMk id="3" creationId="{13D0F09A-C244-A69F-97F0-467FA8BC26BB}"/>
          </ac:spMkLst>
        </pc:spChg>
        <pc:spChg chg="add mod ord">
          <ac:chgData name="Johnson, Chad" userId="29e26967-ee32-4210-a1e6-19e5305e9c5f" providerId="ADAL" clId="{6009F52F-6229-411F-BE16-E47D0321D9AB}" dt="2022-11-28T16:53:45.358" v="9"/>
          <ac:spMkLst>
            <pc:docMk/>
            <pc:sldMk cId="0" sldId="257"/>
            <ac:spMk id="5" creationId="{0F31D398-B7DA-D2D8-0DB9-5BADB04C55E5}"/>
          </ac:spMkLst>
        </pc:spChg>
        <pc:spChg chg="del mod">
          <ac:chgData name="Johnson, Chad" userId="29e26967-ee32-4210-a1e6-19e5305e9c5f" providerId="ADAL" clId="{6009F52F-6229-411F-BE16-E47D0321D9AB}" dt="2022-11-28T16:53:46.272" v="11"/>
          <ac:spMkLst>
            <pc:docMk/>
            <pc:sldMk cId="0" sldId="257"/>
            <ac:spMk id="6146" creationId="{00000000-0000-0000-0000-000000000000}"/>
          </ac:spMkLst>
        </pc:spChg>
        <pc:picChg chg="del">
          <ac:chgData name="Johnson, Chad" userId="29e26967-ee32-4210-a1e6-19e5305e9c5f" providerId="ADAL" clId="{6009F52F-6229-411F-BE16-E47D0321D9AB}" dt="2022-11-28T16:53:28.315" v="4" actId="478"/>
          <ac:picMkLst>
            <pc:docMk/>
            <pc:sldMk cId="0" sldId="257"/>
            <ac:picMk id="4" creationId="{00000000-0000-0000-0000-000000000000}"/>
          </ac:picMkLst>
        </pc:picChg>
      </pc:sldChg>
      <pc:sldChg chg="addSp delSp modSp mod modClrScheme chgLayout">
        <pc:chgData name="Johnson, Chad" userId="29e26967-ee32-4210-a1e6-19e5305e9c5f" providerId="ADAL" clId="{6009F52F-6229-411F-BE16-E47D0321D9AB}" dt="2022-11-28T17:02:35.998" v="75" actId="20577"/>
        <pc:sldMkLst>
          <pc:docMk/>
          <pc:sldMk cId="0" sldId="258"/>
        </pc:sldMkLst>
        <pc:spChg chg="add mod ord">
          <ac:chgData name="Johnson, Chad" userId="29e26967-ee32-4210-a1e6-19e5305e9c5f" providerId="ADAL" clId="{6009F52F-6229-411F-BE16-E47D0321D9AB}" dt="2022-11-28T17:02:35.998" v="75" actId="20577"/>
          <ac:spMkLst>
            <pc:docMk/>
            <pc:sldMk cId="0" sldId="258"/>
            <ac:spMk id="2" creationId="{B5F714BD-8611-EF79-9502-A63E0A9B1802}"/>
          </ac:spMkLst>
        </pc:spChg>
        <pc:spChg chg="add mod ord">
          <ac:chgData name="Johnson, Chad" userId="29e26967-ee32-4210-a1e6-19e5305e9c5f" providerId="ADAL" clId="{6009F52F-6229-411F-BE16-E47D0321D9AB}" dt="2022-11-28T16:54:48.580" v="18" actId="20577"/>
          <ac:spMkLst>
            <pc:docMk/>
            <pc:sldMk cId="0" sldId="258"/>
            <ac:spMk id="3" creationId="{2EAFCDC6-4963-B7B8-7817-CDED3D5D2033}"/>
          </ac:spMkLst>
        </pc:spChg>
        <pc:spChg chg="del mod">
          <ac:chgData name="Johnson, Chad" userId="29e26967-ee32-4210-a1e6-19e5305e9c5f" providerId="ADAL" clId="{6009F52F-6229-411F-BE16-E47D0321D9AB}" dt="2022-11-28T16:54:54.754" v="22"/>
          <ac:spMkLst>
            <pc:docMk/>
            <pc:sldMk cId="0" sldId="258"/>
            <ac:spMk id="4098" creationId="{00000000-0000-0000-0000-000000000000}"/>
          </ac:spMkLst>
        </pc:spChg>
        <pc:spChg chg="mod">
          <ac:chgData name="Johnson, Chad" userId="29e26967-ee32-4210-a1e6-19e5305e9c5f" providerId="ADAL" clId="{6009F52F-6229-411F-BE16-E47D0321D9AB}" dt="2022-11-28T16:54:44.305" v="15" actId="21"/>
          <ac:spMkLst>
            <pc:docMk/>
            <pc:sldMk cId="0" sldId="258"/>
            <ac:spMk id="4099" creationId="{00000000-0000-0000-0000-000000000000}"/>
          </ac:spMkLst>
        </pc:spChg>
      </pc:sldChg>
      <pc:sldChg chg="del">
        <pc:chgData name="Johnson, Chad" userId="29e26967-ee32-4210-a1e6-19e5305e9c5f" providerId="ADAL" clId="{6009F52F-6229-411F-BE16-E47D0321D9AB}" dt="2022-11-28T16:55:28.643" v="24" actId="47"/>
        <pc:sldMkLst>
          <pc:docMk/>
          <pc:sldMk cId="0" sldId="259"/>
        </pc:sldMkLst>
      </pc:sldChg>
      <pc:sldChg chg="addSp delSp modSp mod ord modClrScheme chgLayout">
        <pc:chgData name="Johnson, Chad" userId="29e26967-ee32-4210-a1e6-19e5305e9c5f" providerId="ADAL" clId="{6009F52F-6229-411F-BE16-E47D0321D9AB}" dt="2022-11-28T19:42:26.821" v="1436"/>
        <pc:sldMkLst>
          <pc:docMk/>
          <pc:sldMk cId="0" sldId="260"/>
        </pc:sldMkLst>
        <pc:spChg chg="add mod ord">
          <ac:chgData name="Johnson, Chad" userId="29e26967-ee32-4210-a1e6-19e5305e9c5f" providerId="ADAL" clId="{6009F52F-6229-411F-BE16-E47D0321D9AB}" dt="2022-11-28T19:41:59.599" v="1413" actId="167"/>
          <ac:spMkLst>
            <pc:docMk/>
            <pc:sldMk cId="0" sldId="260"/>
            <ac:spMk id="2" creationId="{E21220F4-9F2D-A3D6-2284-9EFE541FECEF}"/>
          </ac:spMkLst>
        </pc:spChg>
        <pc:spChg chg="add mod ord">
          <ac:chgData name="Johnson, Chad" userId="29e26967-ee32-4210-a1e6-19e5305e9c5f" providerId="ADAL" clId="{6009F52F-6229-411F-BE16-E47D0321D9AB}" dt="2022-11-28T19:42:25.455" v="1432" actId="255"/>
          <ac:spMkLst>
            <pc:docMk/>
            <pc:sldMk cId="0" sldId="260"/>
            <ac:spMk id="3" creationId="{969DDB7A-B6F6-ADD2-7715-082D72FD7941}"/>
          </ac:spMkLst>
        </pc:spChg>
        <pc:spChg chg="del mod">
          <ac:chgData name="Johnson, Chad" userId="29e26967-ee32-4210-a1e6-19e5305e9c5f" providerId="ADAL" clId="{6009F52F-6229-411F-BE16-E47D0321D9AB}" dt="2022-11-28T19:42:26.821" v="1434"/>
          <ac:spMkLst>
            <pc:docMk/>
            <pc:sldMk cId="0" sldId="260"/>
            <ac:spMk id="13313" creationId="{00000000-0000-0000-0000-000000000000}"/>
          </ac:spMkLst>
        </pc:spChg>
        <pc:spChg chg="del mod">
          <ac:chgData name="Johnson, Chad" userId="29e26967-ee32-4210-a1e6-19e5305e9c5f" providerId="ADAL" clId="{6009F52F-6229-411F-BE16-E47D0321D9AB}" dt="2022-11-28T19:42:26.821" v="1436"/>
          <ac:spMkLst>
            <pc:docMk/>
            <pc:sldMk cId="0" sldId="260"/>
            <ac:spMk id="13314" creationId="{00000000-0000-0000-0000-000000000000}"/>
          </ac:spMkLst>
        </pc:spChg>
      </pc:sldChg>
      <pc:sldChg chg="del ord">
        <pc:chgData name="Johnson, Chad" userId="29e26967-ee32-4210-a1e6-19e5305e9c5f" providerId="ADAL" clId="{6009F52F-6229-411F-BE16-E47D0321D9AB}" dt="2022-11-28T19:44:12.645" v="1452" actId="47"/>
        <pc:sldMkLst>
          <pc:docMk/>
          <pc:sldMk cId="0" sldId="261"/>
        </pc:sldMkLst>
      </pc:sldChg>
      <pc:sldChg chg="modSp ord modAnim">
        <pc:chgData name="Johnson, Chad" userId="29e26967-ee32-4210-a1e6-19e5305e9c5f" providerId="ADAL" clId="{6009F52F-6229-411F-BE16-E47D0321D9AB}" dt="2022-11-30T18:20:55.618" v="1592"/>
        <pc:sldMkLst>
          <pc:docMk/>
          <pc:sldMk cId="0" sldId="262"/>
        </pc:sldMkLst>
        <pc:spChg chg="mod">
          <ac:chgData name="Johnson, Chad" userId="29e26967-ee32-4210-a1e6-19e5305e9c5f" providerId="ADAL" clId="{6009F52F-6229-411F-BE16-E47D0321D9AB}" dt="2022-11-28T19:44:06.914" v="1451" actId="20577"/>
          <ac:spMkLst>
            <pc:docMk/>
            <pc:sldMk cId="0" sldId="262"/>
            <ac:spMk id="15362" creationId="{00000000-0000-0000-0000-000000000000}"/>
          </ac:spMkLst>
        </pc:spChg>
      </pc:sldChg>
      <pc:sldChg chg="modSp mod ord modAnim">
        <pc:chgData name="Johnson, Chad" userId="29e26967-ee32-4210-a1e6-19e5305e9c5f" providerId="ADAL" clId="{6009F52F-6229-411F-BE16-E47D0321D9AB}" dt="2022-11-30T18:20:43.367" v="1590"/>
        <pc:sldMkLst>
          <pc:docMk/>
          <pc:sldMk cId="0" sldId="263"/>
        </pc:sldMkLst>
        <pc:spChg chg="mod">
          <ac:chgData name="Johnson, Chad" userId="29e26967-ee32-4210-a1e6-19e5305e9c5f" providerId="ADAL" clId="{6009F52F-6229-411F-BE16-E47D0321D9AB}" dt="2022-11-28T19:42:42.544" v="1439" actId="207"/>
          <ac:spMkLst>
            <pc:docMk/>
            <pc:sldMk cId="0" sldId="263"/>
            <ac:spMk id="11267" creationId="{00000000-0000-0000-0000-000000000000}"/>
          </ac:spMkLst>
        </pc:spChg>
        <pc:spChg chg="mod">
          <ac:chgData name="Johnson, Chad" userId="29e26967-ee32-4210-a1e6-19e5305e9c5f" providerId="ADAL" clId="{6009F52F-6229-411F-BE16-E47D0321D9AB}" dt="2022-11-28T19:42:38.406" v="1438" actId="207"/>
          <ac:spMkLst>
            <pc:docMk/>
            <pc:sldMk cId="0" sldId="263"/>
            <ac:spMk id="11268" creationId="{00000000-0000-0000-0000-000000000000}"/>
          </ac:spMkLst>
        </pc:spChg>
        <pc:spChg chg="mod">
          <ac:chgData name="Johnson, Chad" userId="29e26967-ee32-4210-a1e6-19e5305e9c5f" providerId="ADAL" clId="{6009F52F-6229-411F-BE16-E47D0321D9AB}" dt="2022-11-28T19:42:33.864" v="1437" actId="207"/>
          <ac:spMkLst>
            <pc:docMk/>
            <pc:sldMk cId="0" sldId="263"/>
            <ac:spMk id="14337" creationId="{00000000-0000-0000-0000-000000000000}"/>
          </ac:spMkLst>
        </pc:spChg>
        <pc:graphicFrameChg chg="modGraphic">
          <ac:chgData name="Johnson, Chad" userId="29e26967-ee32-4210-a1e6-19e5305e9c5f" providerId="ADAL" clId="{6009F52F-6229-411F-BE16-E47D0321D9AB}" dt="2022-11-28T19:42:53.791" v="1440" actId="207"/>
          <ac:graphicFrameMkLst>
            <pc:docMk/>
            <pc:sldMk cId="0" sldId="263"/>
            <ac:graphicFrameMk id="4" creationId="{00000000-0000-0000-0000-000000000000}"/>
          </ac:graphicFrameMkLst>
        </pc:graphicFrameChg>
      </pc:sldChg>
      <pc:sldChg chg="modSp mod ord modAnim">
        <pc:chgData name="Johnson, Chad" userId="29e26967-ee32-4210-a1e6-19e5305e9c5f" providerId="ADAL" clId="{6009F52F-6229-411F-BE16-E47D0321D9AB}" dt="2022-11-30T18:20:49.388" v="1591"/>
        <pc:sldMkLst>
          <pc:docMk/>
          <pc:sldMk cId="0" sldId="264"/>
        </pc:sldMkLst>
        <pc:spChg chg="mod">
          <ac:chgData name="Johnson, Chad" userId="29e26967-ee32-4210-a1e6-19e5305e9c5f" providerId="ADAL" clId="{6009F52F-6229-411F-BE16-E47D0321D9AB}" dt="2022-11-28T19:43:30.209" v="1445" actId="207"/>
          <ac:spMkLst>
            <pc:docMk/>
            <pc:sldMk cId="0" sldId="264"/>
            <ac:spMk id="3" creationId="{00000000-0000-0000-0000-000000000000}"/>
          </ac:spMkLst>
        </pc:spChg>
        <pc:spChg chg="mod">
          <ac:chgData name="Johnson, Chad" userId="29e26967-ee32-4210-a1e6-19e5305e9c5f" providerId="ADAL" clId="{6009F52F-6229-411F-BE16-E47D0321D9AB}" dt="2022-11-30T17:57:46.514" v="1588" actId="207"/>
          <ac:spMkLst>
            <pc:docMk/>
            <pc:sldMk cId="0" sldId="264"/>
            <ac:spMk id="16385" creationId="{00000000-0000-0000-0000-000000000000}"/>
          </ac:spMkLst>
        </pc:spChg>
        <pc:spChg chg="mod">
          <ac:chgData name="Johnson, Chad" userId="29e26967-ee32-4210-a1e6-19e5305e9c5f" providerId="ADAL" clId="{6009F52F-6229-411F-BE16-E47D0321D9AB}" dt="2022-11-28T19:43:13.834" v="1443" actId="207"/>
          <ac:spMkLst>
            <pc:docMk/>
            <pc:sldMk cId="0" sldId="264"/>
            <ac:spMk id="16388" creationId="{00000000-0000-0000-0000-000000000000}"/>
          </ac:spMkLst>
        </pc:spChg>
        <pc:spChg chg="mod">
          <ac:chgData name="Johnson, Chad" userId="29e26967-ee32-4210-a1e6-19e5305e9c5f" providerId="ADAL" clId="{6009F52F-6229-411F-BE16-E47D0321D9AB}" dt="2022-11-28T19:43:26.395" v="1444" actId="207"/>
          <ac:spMkLst>
            <pc:docMk/>
            <pc:sldMk cId="0" sldId="264"/>
            <ac:spMk id="16389" creationId="{00000000-0000-0000-0000-000000000000}"/>
          </ac:spMkLst>
        </pc:spChg>
        <pc:picChg chg="mod">
          <ac:chgData name="Johnson, Chad" userId="29e26967-ee32-4210-a1e6-19e5305e9c5f" providerId="ADAL" clId="{6009F52F-6229-411F-BE16-E47D0321D9AB}" dt="2022-11-28T19:43:43.895" v="1446" actId="14100"/>
          <ac:picMkLst>
            <pc:docMk/>
            <pc:sldMk cId="0" sldId="264"/>
            <ac:picMk id="16386" creationId="{00000000-0000-0000-0000-000000000000}"/>
          </ac:picMkLst>
        </pc:picChg>
      </pc:sldChg>
      <pc:sldChg chg="del">
        <pc:chgData name="Johnson, Chad" userId="29e26967-ee32-4210-a1e6-19e5305e9c5f" providerId="ADAL" clId="{6009F52F-6229-411F-BE16-E47D0321D9AB}" dt="2022-11-28T16:53:23.846" v="3" actId="2696"/>
        <pc:sldMkLst>
          <pc:docMk/>
          <pc:sldMk cId="0" sldId="265"/>
        </pc:sldMkLst>
      </pc:sldChg>
      <pc:sldChg chg="del">
        <pc:chgData name="Johnson, Chad" userId="29e26967-ee32-4210-a1e6-19e5305e9c5f" providerId="ADAL" clId="{6009F52F-6229-411F-BE16-E47D0321D9AB}" dt="2022-11-28T16:53:23.846" v="3" actId="2696"/>
        <pc:sldMkLst>
          <pc:docMk/>
          <pc:sldMk cId="0" sldId="266"/>
        </pc:sldMkLst>
      </pc:sldChg>
      <pc:sldChg chg="del">
        <pc:chgData name="Johnson, Chad" userId="29e26967-ee32-4210-a1e6-19e5305e9c5f" providerId="ADAL" clId="{6009F52F-6229-411F-BE16-E47D0321D9AB}" dt="2022-11-28T16:55:31.633" v="25" actId="47"/>
        <pc:sldMkLst>
          <pc:docMk/>
          <pc:sldMk cId="0" sldId="267"/>
        </pc:sldMkLst>
      </pc:sldChg>
      <pc:sldChg chg="del">
        <pc:chgData name="Johnson, Chad" userId="29e26967-ee32-4210-a1e6-19e5305e9c5f" providerId="ADAL" clId="{6009F52F-6229-411F-BE16-E47D0321D9AB}" dt="2022-11-28T16:55:13.558" v="23" actId="2696"/>
        <pc:sldMkLst>
          <pc:docMk/>
          <pc:sldMk cId="0" sldId="268"/>
        </pc:sldMkLst>
      </pc:sldChg>
      <pc:sldChg chg="del ord">
        <pc:chgData name="Johnson, Chad" userId="29e26967-ee32-4210-a1e6-19e5305e9c5f" providerId="ADAL" clId="{6009F52F-6229-411F-BE16-E47D0321D9AB}" dt="2022-11-28T19:44:26.786" v="1453" actId="47"/>
        <pc:sldMkLst>
          <pc:docMk/>
          <pc:sldMk cId="545359642" sldId="269"/>
        </pc:sldMkLst>
      </pc:sldChg>
      <pc:sldChg chg="del ord">
        <pc:chgData name="Johnson, Chad" userId="29e26967-ee32-4210-a1e6-19e5305e9c5f" providerId="ADAL" clId="{6009F52F-6229-411F-BE16-E47D0321D9AB}" dt="2022-11-28T19:44:26.786" v="1453" actId="47"/>
        <pc:sldMkLst>
          <pc:docMk/>
          <pc:sldMk cId="1112595510" sldId="270"/>
        </pc:sldMkLst>
      </pc:sldChg>
      <pc:sldChg chg="del ord">
        <pc:chgData name="Johnson, Chad" userId="29e26967-ee32-4210-a1e6-19e5305e9c5f" providerId="ADAL" clId="{6009F52F-6229-411F-BE16-E47D0321D9AB}" dt="2022-11-28T19:44:26.786" v="1453" actId="47"/>
        <pc:sldMkLst>
          <pc:docMk/>
          <pc:sldMk cId="2485737843" sldId="271"/>
        </pc:sldMkLst>
      </pc:sldChg>
      <pc:sldChg chg="del ord">
        <pc:chgData name="Johnson, Chad" userId="29e26967-ee32-4210-a1e6-19e5305e9c5f" providerId="ADAL" clId="{6009F52F-6229-411F-BE16-E47D0321D9AB}" dt="2022-11-28T19:44:33.398" v="1454" actId="47"/>
        <pc:sldMkLst>
          <pc:docMk/>
          <pc:sldMk cId="2507513829" sldId="273"/>
        </pc:sldMkLst>
      </pc:sldChg>
      <pc:sldChg chg="del">
        <pc:chgData name="Johnson, Chad" userId="29e26967-ee32-4210-a1e6-19e5305e9c5f" providerId="ADAL" clId="{6009F52F-6229-411F-BE16-E47D0321D9AB}" dt="2022-11-28T19:39:24.455" v="1401" actId="47"/>
        <pc:sldMkLst>
          <pc:docMk/>
          <pc:sldMk cId="0" sldId="274"/>
        </pc:sldMkLst>
      </pc:sldChg>
      <pc:sldChg chg="del ord">
        <pc:chgData name="Johnson, Chad" userId="29e26967-ee32-4210-a1e6-19e5305e9c5f" providerId="ADAL" clId="{6009F52F-6229-411F-BE16-E47D0321D9AB}" dt="2022-11-28T19:44:26.786" v="1453" actId="47"/>
        <pc:sldMkLst>
          <pc:docMk/>
          <pc:sldMk cId="3389488353" sldId="275"/>
        </pc:sldMkLst>
      </pc:sldChg>
      <pc:sldChg chg="del ord">
        <pc:chgData name="Johnson, Chad" userId="29e26967-ee32-4210-a1e6-19e5305e9c5f" providerId="ADAL" clId="{6009F52F-6229-411F-BE16-E47D0321D9AB}" dt="2022-11-28T19:44:26.786" v="1453" actId="47"/>
        <pc:sldMkLst>
          <pc:docMk/>
          <pc:sldMk cId="1071576534" sldId="276"/>
        </pc:sldMkLst>
      </pc:sldChg>
      <pc:sldChg chg="del ord">
        <pc:chgData name="Johnson, Chad" userId="29e26967-ee32-4210-a1e6-19e5305e9c5f" providerId="ADAL" clId="{6009F52F-6229-411F-BE16-E47D0321D9AB}" dt="2022-11-28T19:44:33.398" v="1454" actId="47"/>
        <pc:sldMkLst>
          <pc:docMk/>
          <pc:sldMk cId="998815919" sldId="277"/>
        </pc:sldMkLst>
      </pc:sldChg>
      <pc:sldChg chg="delSp modSp ord">
        <pc:chgData name="Johnson, Chad" userId="29e26967-ee32-4210-a1e6-19e5305e9c5f" providerId="ADAL" clId="{6009F52F-6229-411F-BE16-E47D0321D9AB}" dt="2022-11-28T19:44:55.073" v="1459" actId="1076"/>
        <pc:sldMkLst>
          <pc:docMk/>
          <pc:sldMk cId="1887211156" sldId="278"/>
        </pc:sldMkLst>
        <pc:spChg chg="del">
          <ac:chgData name="Johnson, Chad" userId="29e26967-ee32-4210-a1e6-19e5305e9c5f" providerId="ADAL" clId="{6009F52F-6229-411F-BE16-E47D0321D9AB}" dt="2022-11-28T19:44:42.084" v="1456" actId="478"/>
          <ac:spMkLst>
            <pc:docMk/>
            <pc:sldMk cId="1887211156" sldId="278"/>
            <ac:spMk id="5" creationId="{00000000-0000-0000-0000-000000000000}"/>
          </ac:spMkLst>
        </pc:spChg>
        <pc:picChg chg="del">
          <ac:chgData name="Johnson, Chad" userId="29e26967-ee32-4210-a1e6-19e5305e9c5f" providerId="ADAL" clId="{6009F52F-6229-411F-BE16-E47D0321D9AB}" dt="2022-11-28T19:44:36.627" v="1455" actId="478"/>
          <ac:picMkLst>
            <pc:docMk/>
            <pc:sldMk cId="1887211156" sldId="278"/>
            <ac:picMk id="2050" creationId="{00000000-0000-0000-0000-000000000000}"/>
          </ac:picMkLst>
        </pc:picChg>
        <pc:picChg chg="mod">
          <ac:chgData name="Johnson, Chad" userId="29e26967-ee32-4210-a1e6-19e5305e9c5f" providerId="ADAL" clId="{6009F52F-6229-411F-BE16-E47D0321D9AB}" dt="2022-11-28T19:44:55.073" v="1459" actId="1076"/>
          <ac:picMkLst>
            <pc:docMk/>
            <pc:sldMk cId="1887211156" sldId="278"/>
            <ac:picMk id="2052" creationId="{00000000-0000-0000-0000-000000000000}"/>
          </ac:picMkLst>
        </pc:picChg>
      </pc:sldChg>
      <pc:sldChg chg="addSp delSp modSp mod ord modClrScheme modAnim chgLayout">
        <pc:chgData name="Johnson, Chad" userId="29e26967-ee32-4210-a1e6-19e5305e9c5f" providerId="ADAL" clId="{6009F52F-6229-411F-BE16-E47D0321D9AB}" dt="2022-11-30T18:21:00.230" v="1593"/>
        <pc:sldMkLst>
          <pc:docMk/>
          <pc:sldMk cId="1244340317" sldId="279"/>
        </pc:sldMkLst>
        <pc:spChg chg="add mod ord">
          <ac:chgData name="Johnson, Chad" userId="29e26967-ee32-4210-a1e6-19e5305e9c5f" providerId="ADAL" clId="{6009F52F-6229-411F-BE16-E47D0321D9AB}" dt="2022-11-28T19:45:08.895" v="1464" actId="20577"/>
          <ac:spMkLst>
            <pc:docMk/>
            <pc:sldMk cId="1244340317" sldId="279"/>
            <ac:spMk id="2" creationId="{68063F13-ECF8-5460-0BF6-DEF2A5E22C10}"/>
          </ac:spMkLst>
        </pc:spChg>
        <pc:spChg chg="add mod ord">
          <ac:chgData name="Johnson, Chad" userId="29e26967-ee32-4210-a1e6-19e5305e9c5f" providerId="ADAL" clId="{6009F52F-6229-411F-BE16-E47D0321D9AB}" dt="2022-11-28T19:45:39.008" v="1477" actId="20577"/>
          <ac:spMkLst>
            <pc:docMk/>
            <pc:sldMk cId="1244340317" sldId="279"/>
            <ac:spMk id="3" creationId="{914D35BE-B37A-CD2F-6666-51B8B6435A92}"/>
          </ac:spMkLst>
        </pc:spChg>
        <pc:spChg chg="del mod">
          <ac:chgData name="Johnson, Chad" userId="29e26967-ee32-4210-a1e6-19e5305e9c5f" providerId="ADAL" clId="{6009F52F-6229-411F-BE16-E47D0321D9AB}" dt="2022-11-28T19:45:45.499" v="1479"/>
          <ac:spMkLst>
            <pc:docMk/>
            <pc:sldMk cId="1244340317" sldId="279"/>
            <ac:spMk id="5" creationId="{00000000-0000-0000-0000-000000000000}"/>
          </ac:spMkLst>
        </pc:spChg>
        <pc:spChg chg="mod">
          <ac:chgData name="Johnson, Chad" userId="29e26967-ee32-4210-a1e6-19e5305e9c5f" providerId="ADAL" clId="{6009F52F-6229-411F-BE16-E47D0321D9AB}" dt="2022-11-28T19:45:20.485" v="1468" actId="21"/>
          <ac:spMkLst>
            <pc:docMk/>
            <pc:sldMk cId="1244340317" sldId="279"/>
            <ac:spMk id="6" creationId="{00000000-0000-0000-0000-000000000000}"/>
          </ac:spMkLst>
        </pc:spChg>
        <pc:spChg chg="mod">
          <ac:chgData name="Johnson, Chad" userId="29e26967-ee32-4210-a1e6-19e5305e9c5f" providerId="ADAL" clId="{6009F52F-6229-411F-BE16-E47D0321D9AB}" dt="2022-11-28T19:45:12.714" v="1465" actId="21"/>
          <ac:spMkLst>
            <pc:docMk/>
            <pc:sldMk cId="1244340317" sldId="279"/>
            <ac:spMk id="3075" creationId="{00000000-0000-0000-0000-000000000000}"/>
          </ac:spMkLst>
        </pc:spChg>
        <pc:picChg chg="del">
          <ac:chgData name="Johnson, Chad" userId="29e26967-ee32-4210-a1e6-19e5305e9c5f" providerId="ADAL" clId="{6009F52F-6229-411F-BE16-E47D0321D9AB}" dt="2022-11-28T19:44:59.989" v="1460" actId="478"/>
          <ac:picMkLst>
            <pc:docMk/>
            <pc:sldMk cId="1244340317" sldId="279"/>
            <ac:picMk id="3074" creationId="{00000000-0000-0000-0000-000000000000}"/>
          </ac:picMkLst>
        </pc:picChg>
      </pc:sldChg>
      <pc:sldChg chg="addSp delSp modSp mod ord modClrScheme modAnim chgLayout">
        <pc:chgData name="Johnson, Chad" userId="29e26967-ee32-4210-a1e6-19e5305e9c5f" providerId="ADAL" clId="{6009F52F-6229-411F-BE16-E47D0321D9AB}" dt="2022-11-30T18:21:04.966" v="1594"/>
        <pc:sldMkLst>
          <pc:docMk/>
          <pc:sldMk cId="315797739" sldId="280"/>
        </pc:sldMkLst>
        <pc:spChg chg="mod">
          <ac:chgData name="Johnson, Chad" userId="29e26967-ee32-4210-a1e6-19e5305e9c5f" providerId="ADAL" clId="{6009F52F-6229-411F-BE16-E47D0321D9AB}" dt="2022-11-28T19:46:35.517" v="1490" actId="1076"/>
          <ac:spMkLst>
            <pc:docMk/>
            <pc:sldMk cId="315797739" sldId="280"/>
            <ac:spMk id="2" creationId="{00000000-0000-0000-0000-000000000000}"/>
          </ac:spMkLst>
        </pc:spChg>
        <pc:spChg chg="add mod ord">
          <ac:chgData name="Johnson, Chad" userId="29e26967-ee32-4210-a1e6-19e5305e9c5f" providerId="ADAL" clId="{6009F52F-6229-411F-BE16-E47D0321D9AB}" dt="2022-11-28T19:46:14.817" v="1484" actId="20577"/>
          <ac:spMkLst>
            <pc:docMk/>
            <pc:sldMk cId="315797739" sldId="280"/>
            <ac:spMk id="3" creationId="{7B16B1BD-CD04-1B76-D4D0-B9070A27E3F6}"/>
          </ac:spMkLst>
        </pc:spChg>
        <pc:spChg chg="add mod ord">
          <ac:chgData name="Johnson, Chad" userId="29e26967-ee32-4210-a1e6-19e5305e9c5f" providerId="ADAL" clId="{6009F52F-6229-411F-BE16-E47D0321D9AB}" dt="2022-11-28T19:46:30.800" v="1489" actId="167"/>
          <ac:spMkLst>
            <pc:docMk/>
            <pc:sldMk cId="315797739" sldId="280"/>
            <ac:spMk id="4" creationId="{4E66CD5F-7923-A2DD-1709-15A31C263138}"/>
          </ac:spMkLst>
        </pc:spChg>
        <pc:spChg chg="del mod">
          <ac:chgData name="Johnson, Chad" userId="29e26967-ee32-4210-a1e6-19e5305e9c5f" providerId="ADAL" clId="{6009F52F-6229-411F-BE16-E47D0321D9AB}" dt="2022-11-28T19:46:35.888" v="1492"/>
          <ac:spMkLst>
            <pc:docMk/>
            <pc:sldMk cId="315797739" sldId="280"/>
            <ac:spMk id="6" creationId="{00000000-0000-0000-0000-000000000000}"/>
          </ac:spMkLst>
        </pc:spChg>
        <pc:spChg chg="mod">
          <ac:chgData name="Johnson, Chad" userId="29e26967-ee32-4210-a1e6-19e5305e9c5f" providerId="ADAL" clId="{6009F52F-6229-411F-BE16-E47D0321D9AB}" dt="2022-11-28T19:46:21.676" v="1485" actId="21"/>
          <ac:spMkLst>
            <pc:docMk/>
            <pc:sldMk cId="315797739" sldId="280"/>
            <ac:spMk id="7" creationId="{00000000-0000-0000-0000-000000000000}"/>
          </ac:spMkLst>
        </pc:spChg>
        <pc:spChg chg="mod">
          <ac:chgData name="Johnson, Chad" userId="29e26967-ee32-4210-a1e6-19e5305e9c5f" providerId="ADAL" clId="{6009F52F-6229-411F-BE16-E47D0321D9AB}" dt="2022-11-28T19:46:35.517" v="1490" actId="1076"/>
          <ac:spMkLst>
            <pc:docMk/>
            <pc:sldMk cId="315797739" sldId="280"/>
            <ac:spMk id="4101" creationId="{00000000-0000-0000-0000-000000000000}"/>
          </ac:spMkLst>
        </pc:spChg>
        <pc:picChg chg="del">
          <ac:chgData name="Johnson, Chad" userId="29e26967-ee32-4210-a1e6-19e5305e9c5f" providerId="ADAL" clId="{6009F52F-6229-411F-BE16-E47D0321D9AB}" dt="2022-11-28T19:45:57.072" v="1480" actId="478"/>
          <ac:picMkLst>
            <pc:docMk/>
            <pc:sldMk cId="315797739" sldId="280"/>
            <ac:picMk id="4097" creationId="{00000000-0000-0000-0000-000000000000}"/>
          </ac:picMkLst>
        </pc:picChg>
      </pc:sldChg>
      <pc:sldChg chg="addSp delSp modSp mod ord modClrScheme chgLayout">
        <pc:chgData name="Johnson, Chad" userId="29e26967-ee32-4210-a1e6-19e5305e9c5f" providerId="ADAL" clId="{6009F52F-6229-411F-BE16-E47D0321D9AB}" dt="2022-11-28T19:47:17.917" v="1506" actId="1076"/>
        <pc:sldMkLst>
          <pc:docMk/>
          <pc:sldMk cId="699130503" sldId="281"/>
        </pc:sldMkLst>
        <pc:spChg chg="add mod ord">
          <ac:chgData name="Johnson, Chad" userId="29e26967-ee32-4210-a1e6-19e5305e9c5f" providerId="ADAL" clId="{6009F52F-6229-411F-BE16-E47D0321D9AB}" dt="2022-11-28T19:46:52.872" v="1497" actId="20577"/>
          <ac:spMkLst>
            <pc:docMk/>
            <pc:sldMk cId="699130503" sldId="281"/>
            <ac:spMk id="2" creationId="{CD0D4245-D929-C3B5-E88F-5E1DB8E3F302}"/>
          </ac:spMkLst>
        </pc:spChg>
        <pc:spChg chg="add del mod ord">
          <ac:chgData name="Johnson, Chad" userId="29e26967-ee32-4210-a1e6-19e5305e9c5f" providerId="ADAL" clId="{6009F52F-6229-411F-BE16-E47D0321D9AB}" dt="2022-11-28T19:46:58.165" v="1501"/>
          <ac:spMkLst>
            <pc:docMk/>
            <pc:sldMk cId="699130503" sldId="281"/>
            <ac:spMk id="3" creationId="{293060B4-F422-D023-4D08-9CE9322CDDDC}"/>
          </ac:spMkLst>
        </pc:spChg>
        <pc:spChg chg="del mod">
          <ac:chgData name="Johnson, Chad" userId="29e26967-ee32-4210-a1e6-19e5305e9c5f" providerId="ADAL" clId="{6009F52F-6229-411F-BE16-E47D0321D9AB}" dt="2022-11-28T19:46:57.151" v="1500"/>
          <ac:spMkLst>
            <pc:docMk/>
            <pc:sldMk cId="699130503" sldId="281"/>
            <ac:spMk id="6" creationId="{00000000-0000-0000-0000-000000000000}"/>
          </ac:spMkLst>
        </pc:spChg>
        <pc:spChg chg="mod">
          <ac:chgData name="Johnson, Chad" userId="29e26967-ee32-4210-a1e6-19e5305e9c5f" providerId="ADAL" clId="{6009F52F-6229-411F-BE16-E47D0321D9AB}" dt="2022-11-28T19:47:17.917" v="1506" actId="1076"/>
          <ac:spMkLst>
            <pc:docMk/>
            <pc:sldMk cId="699130503" sldId="281"/>
            <ac:spMk id="5124" creationId="{00000000-0000-0000-0000-000000000000}"/>
          </ac:spMkLst>
        </pc:spChg>
        <pc:picChg chg="add mod">
          <ac:chgData name="Johnson, Chad" userId="29e26967-ee32-4210-a1e6-19e5305e9c5f" providerId="ADAL" clId="{6009F52F-6229-411F-BE16-E47D0321D9AB}" dt="2022-11-28T19:47:09.001" v="1503" actId="1076"/>
          <ac:picMkLst>
            <pc:docMk/>
            <pc:sldMk cId="699130503" sldId="281"/>
            <ac:picMk id="4" creationId="{43C608BC-4FB3-E97D-6464-149B019F731A}"/>
          </ac:picMkLst>
        </pc:picChg>
        <pc:picChg chg="del">
          <ac:chgData name="Johnson, Chad" userId="29e26967-ee32-4210-a1e6-19e5305e9c5f" providerId="ADAL" clId="{6009F52F-6229-411F-BE16-E47D0321D9AB}" dt="2022-11-28T19:46:39.478" v="1493" actId="478"/>
          <ac:picMkLst>
            <pc:docMk/>
            <pc:sldMk cId="699130503" sldId="281"/>
            <ac:picMk id="5121" creationId="{00000000-0000-0000-0000-000000000000}"/>
          </ac:picMkLst>
        </pc:picChg>
        <pc:picChg chg="del">
          <ac:chgData name="Johnson, Chad" userId="29e26967-ee32-4210-a1e6-19e5305e9c5f" providerId="ADAL" clId="{6009F52F-6229-411F-BE16-E47D0321D9AB}" dt="2022-11-28T19:46:57.146" v="1498" actId="21"/>
          <ac:picMkLst>
            <pc:docMk/>
            <pc:sldMk cId="699130503" sldId="281"/>
            <ac:picMk id="5122" creationId="{00000000-0000-0000-0000-000000000000}"/>
          </ac:picMkLst>
        </pc:picChg>
      </pc:sldChg>
      <pc:sldChg chg="addSp delSp modSp mod ord modClrScheme chgLayout">
        <pc:chgData name="Johnson, Chad" userId="29e26967-ee32-4210-a1e6-19e5305e9c5f" providerId="ADAL" clId="{6009F52F-6229-411F-BE16-E47D0321D9AB}" dt="2022-11-28T19:48:06.256" v="1520" actId="478"/>
        <pc:sldMkLst>
          <pc:docMk/>
          <pc:sldMk cId="2095279703" sldId="282"/>
        </pc:sldMkLst>
        <pc:spChg chg="add del mod ord">
          <ac:chgData name="Johnson, Chad" userId="29e26967-ee32-4210-a1e6-19e5305e9c5f" providerId="ADAL" clId="{6009F52F-6229-411F-BE16-E47D0321D9AB}" dt="2022-11-28T19:48:02.436" v="1517" actId="478"/>
          <ac:spMkLst>
            <pc:docMk/>
            <pc:sldMk cId="2095279703" sldId="282"/>
            <ac:spMk id="3" creationId="{26184C22-D846-E85E-06FB-8A4363DDCB4B}"/>
          </ac:spMkLst>
        </pc:spChg>
        <pc:spChg chg="add del mod ord">
          <ac:chgData name="Johnson, Chad" userId="29e26967-ee32-4210-a1e6-19e5305e9c5f" providerId="ADAL" clId="{6009F52F-6229-411F-BE16-E47D0321D9AB}" dt="2022-11-28T19:47:57.163" v="1513" actId="21"/>
          <ac:spMkLst>
            <pc:docMk/>
            <pc:sldMk cId="2095279703" sldId="282"/>
            <ac:spMk id="4" creationId="{C5F7E933-4727-6BBD-1A32-22C91993D60A}"/>
          </ac:spMkLst>
        </pc:spChg>
        <pc:spChg chg="add del mod">
          <ac:chgData name="Johnson, Chad" userId="29e26967-ee32-4210-a1e6-19e5305e9c5f" providerId="ADAL" clId="{6009F52F-6229-411F-BE16-E47D0321D9AB}" dt="2022-11-28T19:48:02.474" v="1518" actId="47"/>
          <ac:spMkLst>
            <pc:docMk/>
            <pc:sldMk cId="2095279703" sldId="282"/>
            <ac:spMk id="6" creationId="{00000000-0000-0000-0000-000000000000}"/>
          </ac:spMkLst>
        </pc:spChg>
        <pc:spChg chg="add del mod">
          <ac:chgData name="Johnson, Chad" userId="29e26967-ee32-4210-a1e6-19e5305e9c5f" providerId="ADAL" clId="{6009F52F-6229-411F-BE16-E47D0321D9AB}" dt="2022-11-28T19:48:02.436" v="1517" actId="478"/>
          <ac:spMkLst>
            <pc:docMk/>
            <pc:sldMk cId="2095279703" sldId="282"/>
            <ac:spMk id="7" creationId="{081D288F-7018-191D-B16B-D69C2D8A7837}"/>
          </ac:spMkLst>
        </pc:spChg>
        <pc:spChg chg="add del mod">
          <ac:chgData name="Johnson, Chad" userId="29e26967-ee32-4210-a1e6-19e5305e9c5f" providerId="ADAL" clId="{6009F52F-6229-411F-BE16-E47D0321D9AB}" dt="2022-11-28T19:48:06.256" v="1520" actId="478"/>
          <ac:spMkLst>
            <pc:docMk/>
            <pc:sldMk cId="2095279703" sldId="282"/>
            <ac:spMk id="8" creationId="{7CF33913-F1DC-2CAD-CEFB-A3F31FB6A978}"/>
          </ac:spMkLst>
        </pc:spChg>
        <pc:graphicFrameChg chg="mod">
          <ac:chgData name="Johnson, Chad" userId="29e26967-ee32-4210-a1e6-19e5305e9c5f" providerId="ADAL" clId="{6009F52F-6229-411F-BE16-E47D0321D9AB}" dt="2022-11-28T19:47:56.119" v="1512" actId="1076"/>
          <ac:graphicFrameMkLst>
            <pc:docMk/>
            <pc:sldMk cId="2095279703" sldId="282"/>
            <ac:graphicFrameMk id="2" creationId="{00000000-0000-0000-0000-000000000000}"/>
          </ac:graphicFrameMkLst>
        </pc:graphicFrameChg>
        <pc:picChg chg="del">
          <ac:chgData name="Johnson, Chad" userId="29e26967-ee32-4210-a1e6-19e5305e9c5f" providerId="ADAL" clId="{6009F52F-6229-411F-BE16-E47D0321D9AB}" dt="2022-11-28T19:47:31.502" v="1507" actId="478"/>
          <ac:picMkLst>
            <pc:docMk/>
            <pc:sldMk cId="2095279703" sldId="282"/>
            <ac:picMk id="6146" creationId="{00000000-0000-0000-0000-000000000000}"/>
          </ac:picMkLst>
        </pc:picChg>
      </pc:sldChg>
      <pc:sldChg chg="del">
        <pc:chgData name="Johnson, Chad" userId="29e26967-ee32-4210-a1e6-19e5305e9c5f" providerId="ADAL" clId="{6009F52F-6229-411F-BE16-E47D0321D9AB}" dt="2022-11-28T19:38:02.636" v="1395" actId="47"/>
        <pc:sldMkLst>
          <pc:docMk/>
          <pc:sldMk cId="0" sldId="283"/>
        </pc:sldMkLst>
      </pc:sldChg>
      <pc:sldChg chg="del ord">
        <pc:chgData name="Johnson, Chad" userId="29e26967-ee32-4210-a1e6-19e5305e9c5f" providerId="ADAL" clId="{6009F52F-6229-411F-BE16-E47D0321D9AB}" dt="2022-11-28T19:44:26.786" v="1453" actId="47"/>
        <pc:sldMkLst>
          <pc:docMk/>
          <pc:sldMk cId="2874338051" sldId="284"/>
        </pc:sldMkLst>
      </pc:sldChg>
      <pc:sldChg chg="modSp mod">
        <pc:chgData name="Johnson, Chad" userId="29e26967-ee32-4210-a1e6-19e5305e9c5f" providerId="ADAL" clId="{6009F52F-6229-411F-BE16-E47D0321D9AB}" dt="2022-11-28T16:59:52.600" v="36" actId="27636"/>
        <pc:sldMkLst>
          <pc:docMk/>
          <pc:sldMk cId="3570859407" sldId="285"/>
        </pc:sldMkLst>
        <pc:spChg chg="mod">
          <ac:chgData name="Johnson, Chad" userId="29e26967-ee32-4210-a1e6-19e5305e9c5f" providerId="ADAL" clId="{6009F52F-6229-411F-BE16-E47D0321D9AB}" dt="2022-11-28T16:59:52.600" v="36" actId="27636"/>
          <ac:spMkLst>
            <pc:docMk/>
            <pc:sldMk cId="3570859407" sldId="285"/>
            <ac:spMk id="3" creationId="{63D8086E-C596-EB13-38E3-030BFE5CB048}"/>
          </ac:spMkLst>
        </pc:spChg>
      </pc:sldChg>
      <pc:sldChg chg="modSp">
        <pc:chgData name="Johnson, Chad" userId="29e26967-ee32-4210-a1e6-19e5305e9c5f" providerId="ADAL" clId="{6009F52F-6229-411F-BE16-E47D0321D9AB}" dt="2022-11-28T18:05:00.299" v="1095" actId="1076"/>
        <pc:sldMkLst>
          <pc:docMk/>
          <pc:sldMk cId="0" sldId="290"/>
        </pc:sldMkLst>
        <pc:picChg chg="mod">
          <ac:chgData name="Johnson, Chad" userId="29e26967-ee32-4210-a1e6-19e5305e9c5f" providerId="ADAL" clId="{6009F52F-6229-411F-BE16-E47D0321D9AB}" dt="2022-11-28T18:05:00.299" v="1095" actId="1076"/>
          <ac:picMkLst>
            <pc:docMk/>
            <pc:sldMk cId="0" sldId="290"/>
            <ac:picMk id="10243" creationId="{D7C5B668-116A-21BF-B2E6-49FE7391DA2D}"/>
          </ac:picMkLst>
        </pc:picChg>
      </pc:sldChg>
      <pc:sldChg chg="modSp mod">
        <pc:chgData name="Johnson, Chad" userId="29e26967-ee32-4210-a1e6-19e5305e9c5f" providerId="ADAL" clId="{6009F52F-6229-411F-BE16-E47D0321D9AB}" dt="2022-11-28T16:28:09.308" v="1" actId="20577"/>
        <pc:sldMkLst>
          <pc:docMk/>
          <pc:sldMk cId="3045449736" sldId="292"/>
        </pc:sldMkLst>
        <pc:spChg chg="mod">
          <ac:chgData name="Johnson, Chad" userId="29e26967-ee32-4210-a1e6-19e5305e9c5f" providerId="ADAL" clId="{6009F52F-6229-411F-BE16-E47D0321D9AB}" dt="2022-11-28T16:28:09.308" v="1" actId="20577"/>
          <ac:spMkLst>
            <pc:docMk/>
            <pc:sldMk cId="3045449736" sldId="292"/>
            <ac:spMk id="3" creationId="{14CE1A7D-C0F2-44D3-F4F4-D28706BAC47B}"/>
          </ac:spMkLst>
        </pc:spChg>
      </pc:sldChg>
      <pc:sldChg chg="del">
        <pc:chgData name="Johnson, Chad" userId="29e26967-ee32-4210-a1e6-19e5305e9c5f" providerId="ADAL" clId="{6009F52F-6229-411F-BE16-E47D0321D9AB}" dt="2022-11-28T16:53:11.107" v="2" actId="2696"/>
        <pc:sldMkLst>
          <pc:docMk/>
          <pc:sldMk cId="0" sldId="300"/>
        </pc:sldMkLst>
      </pc:sldChg>
      <pc:sldChg chg="del">
        <pc:chgData name="Johnson, Chad" userId="29e26967-ee32-4210-a1e6-19e5305e9c5f" providerId="ADAL" clId="{6009F52F-6229-411F-BE16-E47D0321D9AB}" dt="2022-11-28T16:59:27.656" v="28" actId="47"/>
        <pc:sldMkLst>
          <pc:docMk/>
          <pc:sldMk cId="0" sldId="301"/>
        </pc:sldMkLst>
      </pc:sldChg>
      <pc:sldChg chg="addSp delSp modSp mod modClrScheme chgLayout">
        <pc:chgData name="Johnson, Chad" userId="29e26967-ee32-4210-a1e6-19e5305e9c5f" providerId="ADAL" clId="{6009F52F-6229-411F-BE16-E47D0321D9AB}" dt="2022-11-28T17:02:34.188" v="74" actId="20577"/>
        <pc:sldMkLst>
          <pc:docMk/>
          <pc:sldMk cId="0" sldId="302"/>
        </pc:sldMkLst>
        <pc:spChg chg="add del mod ord">
          <ac:chgData name="Johnson, Chad" userId="29e26967-ee32-4210-a1e6-19e5305e9c5f" providerId="ADAL" clId="{6009F52F-6229-411F-BE16-E47D0321D9AB}" dt="2022-11-28T16:59:41.962" v="30" actId="700"/>
          <ac:spMkLst>
            <pc:docMk/>
            <pc:sldMk cId="0" sldId="302"/>
            <ac:spMk id="2" creationId="{6DDFA5DB-8750-F4E4-6A5A-3CC84CC8090F}"/>
          </ac:spMkLst>
        </pc:spChg>
        <pc:spChg chg="add del mod ord">
          <ac:chgData name="Johnson, Chad" userId="29e26967-ee32-4210-a1e6-19e5305e9c5f" providerId="ADAL" clId="{6009F52F-6229-411F-BE16-E47D0321D9AB}" dt="2022-11-28T16:59:41.962" v="30" actId="700"/>
          <ac:spMkLst>
            <pc:docMk/>
            <pc:sldMk cId="0" sldId="302"/>
            <ac:spMk id="3" creationId="{25758147-02DE-E44E-8633-85C3A4764730}"/>
          </ac:spMkLst>
        </pc:spChg>
        <pc:spChg chg="add mod ord">
          <ac:chgData name="Johnson, Chad" userId="29e26967-ee32-4210-a1e6-19e5305e9c5f" providerId="ADAL" clId="{6009F52F-6229-411F-BE16-E47D0321D9AB}" dt="2022-11-28T17:02:34.188" v="74" actId="20577"/>
          <ac:spMkLst>
            <pc:docMk/>
            <pc:sldMk cId="0" sldId="302"/>
            <ac:spMk id="4" creationId="{B1401C3E-69FF-D5C8-467A-174F9A0AD236}"/>
          </ac:spMkLst>
        </pc:spChg>
        <pc:spChg chg="add mod ord">
          <ac:chgData name="Johnson, Chad" userId="29e26967-ee32-4210-a1e6-19e5305e9c5f" providerId="ADAL" clId="{6009F52F-6229-411F-BE16-E47D0321D9AB}" dt="2022-11-28T17:00:21.903" v="46" actId="20577"/>
          <ac:spMkLst>
            <pc:docMk/>
            <pc:sldMk cId="0" sldId="302"/>
            <ac:spMk id="5" creationId="{F1315FD1-B2CC-1857-2951-1E18C6188713}"/>
          </ac:spMkLst>
        </pc:spChg>
        <pc:spChg chg="add del mod ord">
          <ac:chgData name="Johnson, Chad" userId="29e26967-ee32-4210-a1e6-19e5305e9c5f" providerId="ADAL" clId="{6009F52F-6229-411F-BE16-E47D0321D9AB}" dt="2022-11-28T16:59:52.480" v="34"/>
          <ac:spMkLst>
            <pc:docMk/>
            <pc:sldMk cId="0" sldId="302"/>
            <ac:spMk id="6" creationId="{6C3B7B55-0265-9AB6-B543-9286597EB4BB}"/>
          </ac:spMkLst>
        </pc:spChg>
        <pc:spChg chg="mod">
          <ac:chgData name="Johnson, Chad" userId="29e26967-ee32-4210-a1e6-19e5305e9c5f" providerId="ADAL" clId="{6009F52F-6229-411F-BE16-E47D0321D9AB}" dt="2022-11-28T17:00:17.557" v="43" actId="21"/>
          <ac:spMkLst>
            <pc:docMk/>
            <pc:sldMk cId="0" sldId="302"/>
            <ac:spMk id="153" creationId="{00000000-0000-0000-0000-000000000000}"/>
          </ac:spMkLst>
        </pc:spChg>
        <pc:spChg chg="mod">
          <ac:chgData name="Johnson, Chad" userId="29e26967-ee32-4210-a1e6-19e5305e9c5f" providerId="ADAL" clId="{6009F52F-6229-411F-BE16-E47D0321D9AB}" dt="2022-11-28T16:59:45.668" v="31" actId="21"/>
          <ac:spMkLst>
            <pc:docMk/>
            <pc:sldMk cId="0" sldId="302"/>
            <ac:spMk id="154" creationId="{00000000-0000-0000-0000-000000000000}"/>
          </ac:spMkLst>
        </pc:spChg>
        <pc:picChg chg="add mod">
          <ac:chgData name="Johnson, Chad" userId="29e26967-ee32-4210-a1e6-19e5305e9c5f" providerId="ADAL" clId="{6009F52F-6229-411F-BE16-E47D0321D9AB}" dt="2022-11-28T17:00:07.888" v="41" actId="1076"/>
          <ac:picMkLst>
            <pc:docMk/>
            <pc:sldMk cId="0" sldId="302"/>
            <ac:picMk id="7" creationId="{F6A384ED-600E-1F86-FDDF-A6596B646BF0}"/>
          </ac:picMkLst>
        </pc:picChg>
        <pc:picChg chg="del">
          <ac:chgData name="Johnson, Chad" userId="29e26967-ee32-4210-a1e6-19e5305e9c5f" providerId="ADAL" clId="{6009F52F-6229-411F-BE16-E47D0321D9AB}" dt="2022-11-28T16:59:51.462" v="33" actId="21"/>
          <ac:picMkLst>
            <pc:docMk/>
            <pc:sldMk cId="0" sldId="302"/>
            <ac:picMk id="155" creationId="{00000000-0000-0000-0000-000000000000}"/>
          </ac:picMkLst>
        </pc:picChg>
      </pc:sldChg>
      <pc:sldChg chg="addSp delSp modSp mod modClrScheme chgLayout">
        <pc:chgData name="Johnson, Chad" userId="29e26967-ee32-4210-a1e6-19e5305e9c5f" providerId="ADAL" clId="{6009F52F-6229-411F-BE16-E47D0321D9AB}" dt="2022-11-28T17:01:55.427" v="63" actId="1076"/>
        <pc:sldMkLst>
          <pc:docMk/>
          <pc:sldMk cId="0" sldId="303"/>
        </pc:sldMkLst>
        <pc:spChg chg="add mod ord">
          <ac:chgData name="Johnson, Chad" userId="29e26967-ee32-4210-a1e6-19e5305e9c5f" providerId="ADAL" clId="{6009F52F-6229-411F-BE16-E47D0321D9AB}" dt="2022-11-28T17:01:26.961" v="51"/>
          <ac:spMkLst>
            <pc:docMk/>
            <pc:sldMk cId="0" sldId="303"/>
            <ac:spMk id="2" creationId="{27AE5DB0-60EB-32FC-E252-D332A9E20B52}"/>
          </ac:spMkLst>
        </pc:spChg>
        <pc:spChg chg="add mod ord">
          <ac:chgData name="Johnson, Chad" userId="29e26967-ee32-4210-a1e6-19e5305e9c5f" providerId="ADAL" clId="{6009F52F-6229-411F-BE16-E47D0321D9AB}" dt="2022-11-28T17:01:38.922" v="58" actId="20577"/>
          <ac:spMkLst>
            <pc:docMk/>
            <pc:sldMk cId="0" sldId="303"/>
            <ac:spMk id="3" creationId="{62F74757-5520-D98D-561E-80AAE2BB982C}"/>
          </ac:spMkLst>
        </pc:spChg>
        <pc:spChg chg="add del mod ord">
          <ac:chgData name="Johnson, Chad" userId="29e26967-ee32-4210-a1e6-19e5305e9c5f" providerId="ADAL" clId="{6009F52F-6229-411F-BE16-E47D0321D9AB}" dt="2022-11-28T17:01:22.875" v="49"/>
          <ac:spMkLst>
            <pc:docMk/>
            <pc:sldMk cId="0" sldId="303"/>
            <ac:spMk id="4" creationId="{0E4B40FE-76F2-55E4-09EA-76F93357E9BF}"/>
          </ac:spMkLst>
        </pc:spChg>
        <pc:spChg chg="mod">
          <ac:chgData name="Johnson, Chad" userId="29e26967-ee32-4210-a1e6-19e5305e9c5f" providerId="ADAL" clId="{6009F52F-6229-411F-BE16-E47D0321D9AB}" dt="2022-11-28T17:01:34.152" v="53" actId="21"/>
          <ac:spMkLst>
            <pc:docMk/>
            <pc:sldMk cId="0" sldId="303"/>
            <ac:spMk id="160" creationId="{00000000-0000-0000-0000-000000000000}"/>
          </ac:spMkLst>
        </pc:spChg>
        <pc:spChg chg="mod">
          <ac:chgData name="Johnson, Chad" userId="29e26967-ee32-4210-a1e6-19e5305e9c5f" providerId="ADAL" clId="{6009F52F-6229-411F-BE16-E47D0321D9AB}" dt="2022-11-28T17:01:24.759" v="50" actId="21"/>
          <ac:spMkLst>
            <pc:docMk/>
            <pc:sldMk cId="0" sldId="303"/>
            <ac:spMk id="161" creationId="{00000000-0000-0000-0000-000000000000}"/>
          </ac:spMkLst>
        </pc:spChg>
        <pc:picChg chg="add mod">
          <ac:chgData name="Johnson, Chad" userId="29e26967-ee32-4210-a1e6-19e5305e9c5f" providerId="ADAL" clId="{6009F52F-6229-411F-BE16-E47D0321D9AB}" dt="2022-11-28T17:01:55.427" v="63" actId="1076"/>
          <ac:picMkLst>
            <pc:docMk/>
            <pc:sldMk cId="0" sldId="303"/>
            <ac:picMk id="5" creationId="{6522A0A5-08C3-8009-605E-A166463BB9B6}"/>
          </ac:picMkLst>
        </pc:picChg>
        <pc:picChg chg="del">
          <ac:chgData name="Johnson, Chad" userId="29e26967-ee32-4210-a1e6-19e5305e9c5f" providerId="ADAL" clId="{6009F52F-6229-411F-BE16-E47D0321D9AB}" dt="2022-11-28T17:01:21.886" v="48" actId="21"/>
          <ac:picMkLst>
            <pc:docMk/>
            <pc:sldMk cId="0" sldId="303"/>
            <ac:picMk id="162" creationId="{00000000-0000-0000-0000-000000000000}"/>
          </ac:picMkLst>
        </pc:picChg>
      </pc:sldChg>
      <pc:sldChg chg="addSp delSp modSp mod modClrScheme chgLayout">
        <pc:chgData name="Johnson, Chad" userId="29e26967-ee32-4210-a1e6-19e5305e9c5f" providerId="ADAL" clId="{6009F52F-6229-411F-BE16-E47D0321D9AB}" dt="2022-11-28T17:03:09.397" v="85" actId="1076"/>
        <pc:sldMkLst>
          <pc:docMk/>
          <pc:sldMk cId="0" sldId="304"/>
        </pc:sldMkLst>
        <pc:spChg chg="add mod ord">
          <ac:chgData name="Johnson, Chad" userId="29e26967-ee32-4210-a1e6-19e5305e9c5f" providerId="ADAL" clId="{6009F52F-6229-411F-BE16-E47D0321D9AB}" dt="2022-11-28T17:02:30.908" v="73" actId="20577"/>
          <ac:spMkLst>
            <pc:docMk/>
            <pc:sldMk cId="0" sldId="304"/>
            <ac:spMk id="2" creationId="{54B5CA77-C338-BB11-6ABF-EF406497945E}"/>
          </ac:spMkLst>
        </pc:spChg>
        <pc:spChg chg="add del mod ord">
          <ac:chgData name="Johnson, Chad" userId="29e26967-ee32-4210-a1e6-19e5305e9c5f" providerId="ADAL" clId="{6009F52F-6229-411F-BE16-E47D0321D9AB}" dt="2022-11-28T17:02:10.057" v="67"/>
          <ac:spMkLst>
            <pc:docMk/>
            <pc:sldMk cId="0" sldId="304"/>
            <ac:spMk id="3" creationId="{FCF3E58D-A97F-B6C7-7C51-2275BDA323CC}"/>
          </ac:spMkLst>
        </pc:spChg>
        <pc:spChg chg="add del mod ord">
          <ac:chgData name="Johnson, Chad" userId="29e26967-ee32-4210-a1e6-19e5305e9c5f" providerId="ADAL" clId="{6009F52F-6229-411F-BE16-E47D0321D9AB}" dt="2022-11-28T17:02:57.116" v="82"/>
          <ac:spMkLst>
            <pc:docMk/>
            <pc:sldMk cId="0" sldId="304"/>
            <ac:spMk id="4" creationId="{880B5BFF-655E-D057-6EE7-407D6D1C0980}"/>
          </ac:spMkLst>
        </pc:spChg>
        <pc:spChg chg="del">
          <ac:chgData name="Johnson, Chad" userId="29e26967-ee32-4210-a1e6-19e5305e9c5f" providerId="ADAL" clId="{6009F52F-6229-411F-BE16-E47D0321D9AB}" dt="2022-11-28T17:02:01.509" v="64" actId="478"/>
          <ac:spMkLst>
            <pc:docMk/>
            <pc:sldMk cId="0" sldId="304"/>
            <ac:spMk id="167" creationId="{00000000-0000-0000-0000-000000000000}"/>
          </ac:spMkLst>
        </pc:spChg>
        <pc:spChg chg="mod">
          <ac:chgData name="Johnson, Chad" userId="29e26967-ee32-4210-a1e6-19e5305e9c5f" providerId="ADAL" clId="{6009F52F-6229-411F-BE16-E47D0321D9AB}" dt="2022-11-28T17:02:25.978" v="71" actId="21"/>
          <ac:spMkLst>
            <pc:docMk/>
            <pc:sldMk cId="0" sldId="304"/>
            <ac:spMk id="168" creationId="{00000000-0000-0000-0000-000000000000}"/>
          </ac:spMkLst>
        </pc:spChg>
        <pc:picChg chg="add mod ord">
          <ac:chgData name="Johnson, Chad" userId="29e26967-ee32-4210-a1e6-19e5305e9c5f" providerId="ADAL" clId="{6009F52F-6229-411F-BE16-E47D0321D9AB}" dt="2022-11-28T17:02:23.231" v="70" actId="167"/>
          <ac:picMkLst>
            <pc:docMk/>
            <pc:sldMk cId="0" sldId="304"/>
            <ac:picMk id="5" creationId="{87E0D0B0-2415-3EDB-2601-84A3C0AC7C8A}"/>
          </ac:picMkLst>
        </pc:picChg>
        <pc:picChg chg="add del mod">
          <ac:chgData name="Johnson, Chad" userId="29e26967-ee32-4210-a1e6-19e5305e9c5f" providerId="ADAL" clId="{6009F52F-6229-411F-BE16-E47D0321D9AB}" dt="2022-11-28T17:02:55.834" v="81" actId="21"/>
          <ac:picMkLst>
            <pc:docMk/>
            <pc:sldMk cId="0" sldId="304"/>
            <ac:picMk id="6" creationId="{C69269D7-89B5-A754-0CAE-82E006DD6C96}"/>
          </ac:picMkLst>
        </pc:picChg>
        <pc:picChg chg="add del mod">
          <ac:chgData name="Johnson, Chad" userId="29e26967-ee32-4210-a1e6-19e5305e9c5f" providerId="ADAL" clId="{6009F52F-6229-411F-BE16-E47D0321D9AB}" dt="2022-11-28T17:03:05.646" v="84" actId="1076"/>
          <ac:picMkLst>
            <pc:docMk/>
            <pc:sldMk cId="0" sldId="304"/>
            <ac:picMk id="7" creationId="{1949D613-8CA9-A01C-6175-AC8238185D49}"/>
          </ac:picMkLst>
        </pc:picChg>
        <pc:picChg chg="add mod ord">
          <ac:chgData name="Johnson, Chad" userId="29e26967-ee32-4210-a1e6-19e5305e9c5f" providerId="ADAL" clId="{6009F52F-6229-411F-BE16-E47D0321D9AB}" dt="2022-11-28T17:02:59.435" v="83" actId="167"/>
          <ac:picMkLst>
            <pc:docMk/>
            <pc:sldMk cId="0" sldId="304"/>
            <ac:picMk id="8" creationId="{805A68D4-CDFA-E50C-5836-8565284FAFC6}"/>
          </ac:picMkLst>
        </pc:picChg>
        <pc:picChg chg="del">
          <ac:chgData name="Johnson, Chad" userId="29e26967-ee32-4210-a1e6-19e5305e9c5f" providerId="ADAL" clId="{6009F52F-6229-411F-BE16-E47D0321D9AB}" dt="2022-11-28T17:02:08.577" v="66" actId="21"/>
          <ac:picMkLst>
            <pc:docMk/>
            <pc:sldMk cId="0" sldId="304"/>
            <ac:picMk id="169" creationId="{00000000-0000-0000-0000-000000000000}"/>
          </ac:picMkLst>
        </pc:picChg>
        <pc:picChg chg="mod">
          <ac:chgData name="Johnson, Chad" userId="29e26967-ee32-4210-a1e6-19e5305e9c5f" providerId="ADAL" clId="{6009F52F-6229-411F-BE16-E47D0321D9AB}" dt="2022-11-28T17:03:09.397" v="85" actId="1076"/>
          <ac:picMkLst>
            <pc:docMk/>
            <pc:sldMk cId="0" sldId="304"/>
            <ac:picMk id="170" creationId="{00000000-0000-0000-0000-000000000000}"/>
          </ac:picMkLst>
        </pc:picChg>
      </pc:sldChg>
      <pc:sldChg chg="delSp del mod">
        <pc:chgData name="Johnson, Chad" userId="29e26967-ee32-4210-a1e6-19e5305e9c5f" providerId="ADAL" clId="{6009F52F-6229-411F-BE16-E47D0321D9AB}" dt="2022-11-28T17:03:17.489" v="86" actId="47"/>
        <pc:sldMkLst>
          <pc:docMk/>
          <pc:sldMk cId="0" sldId="305"/>
        </pc:sldMkLst>
        <pc:picChg chg="del">
          <ac:chgData name="Johnson, Chad" userId="29e26967-ee32-4210-a1e6-19e5305e9c5f" providerId="ADAL" clId="{6009F52F-6229-411F-BE16-E47D0321D9AB}" dt="2022-11-28T17:02:43.886" v="77" actId="21"/>
          <ac:picMkLst>
            <pc:docMk/>
            <pc:sldMk cId="0" sldId="305"/>
            <ac:picMk id="177" creationId="{00000000-0000-0000-0000-000000000000}"/>
          </ac:picMkLst>
        </pc:picChg>
        <pc:picChg chg="del">
          <ac:chgData name="Johnson, Chad" userId="29e26967-ee32-4210-a1e6-19e5305e9c5f" providerId="ADAL" clId="{6009F52F-6229-411F-BE16-E47D0321D9AB}" dt="2022-11-28T17:02:43.886" v="77" actId="21"/>
          <ac:picMkLst>
            <pc:docMk/>
            <pc:sldMk cId="0" sldId="305"/>
            <ac:picMk id="178" creationId="{00000000-0000-0000-0000-000000000000}"/>
          </ac:picMkLst>
        </pc:picChg>
      </pc:sldChg>
      <pc:sldChg chg="del">
        <pc:chgData name="Johnson, Chad" userId="29e26967-ee32-4210-a1e6-19e5305e9c5f" providerId="ADAL" clId="{6009F52F-6229-411F-BE16-E47D0321D9AB}" dt="2022-11-28T17:04:09.901" v="87" actId="47"/>
        <pc:sldMkLst>
          <pc:docMk/>
          <pc:sldMk cId="0" sldId="306"/>
        </pc:sldMkLst>
      </pc:sldChg>
      <pc:sldChg chg="addSp delSp modSp mod modClrScheme chgLayout">
        <pc:chgData name="Johnson, Chad" userId="29e26967-ee32-4210-a1e6-19e5305e9c5f" providerId="ADAL" clId="{6009F52F-6229-411F-BE16-E47D0321D9AB}" dt="2022-11-28T17:04:54.273" v="98" actId="478"/>
        <pc:sldMkLst>
          <pc:docMk/>
          <pc:sldMk cId="0" sldId="307"/>
        </pc:sldMkLst>
        <pc:spChg chg="add mod ord">
          <ac:chgData name="Johnson, Chad" userId="29e26967-ee32-4210-a1e6-19e5305e9c5f" providerId="ADAL" clId="{6009F52F-6229-411F-BE16-E47D0321D9AB}" dt="2022-11-28T17:04:27.202" v="91" actId="20577"/>
          <ac:spMkLst>
            <pc:docMk/>
            <pc:sldMk cId="0" sldId="307"/>
            <ac:spMk id="2" creationId="{3944A5F8-9AB4-8BAB-CD04-429A8AB0ABF7}"/>
          </ac:spMkLst>
        </pc:spChg>
        <pc:spChg chg="add mod ord">
          <ac:chgData name="Johnson, Chad" userId="29e26967-ee32-4210-a1e6-19e5305e9c5f" providerId="ADAL" clId="{6009F52F-6229-411F-BE16-E47D0321D9AB}" dt="2022-11-28T17:04:42.215" v="96" actId="20577"/>
          <ac:spMkLst>
            <pc:docMk/>
            <pc:sldMk cId="0" sldId="307"/>
            <ac:spMk id="3" creationId="{B61A4104-5EC0-9CCD-936F-661EDCAC2CD3}"/>
          </ac:spMkLst>
        </pc:spChg>
        <pc:spChg chg="mod">
          <ac:chgData name="Johnson, Chad" userId="29e26967-ee32-4210-a1e6-19e5305e9c5f" providerId="ADAL" clId="{6009F52F-6229-411F-BE16-E47D0321D9AB}" dt="2022-11-28T17:04:23.722" v="89" actId="21"/>
          <ac:spMkLst>
            <pc:docMk/>
            <pc:sldMk cId="0" sldId="307"/>
            <ac:spMk id="190" creationId="{00000000-0000-0000-0000-000000000000}"/>
          </ac:spMkLst>
        </pc:spChg>
        <pc:spChg chg="mod">
          <ac:chgData name="Johnson, Chad" userId="29e26967-ee32-4210-a1e6-19e5305e9c5f" providerId="ADAL" clId="{6009F52F-6229-411F-BE16-E47D0321D9AB}" dt="2022-11-28T17:04:38.462" v="92" actId="21"/>
          <ac:spMkLst>
            <pc:docMk/>
            <pc:sldMk cId="0" sldId="307"/>
            <ac:spMk id="191" creationId="{00000000-0000-0000-0000-000000000000}"/>
          </ac:spMkLst>
        </pc:spChg>
        <pc:picChg chg="del mod">
          <ac:chgData name="Johnson, Chad" userId="29e26967-ee32-4210-a1e6-19e5305e9c5f" providerId="ADAL" clId="{6009F52F-6229-411F-BE16-E47D0321D9AB}" dt="2022-11-28T17:04:54.273" v="98" actId="478"/>
          <ac:picMkLst>
            <pc:docMk/>
            <pc:sldMk cId="0" sldId="307"/>
            <ac:picMk id="192" creationId="{00000000-0000-0000-0000-000000000000}"/>
          </ac:picMkLst>
        </pc:picChg>
      </pc:sldChg>
      <pc:sldChg chg="addSp delSp modSp mod chgLayout">
        <pc:chgData name="Johnson, Chad" userId="29e26967-ee32-4210-a1e6-19e5305e9c5f" providerId="ADAL" clId="{6009F52F-6229-411F-BE16-E47D0321D9AB}" dt="2022-11-28T17:09:25.973" v="123" actId="1076"/>
        <pc:sldMkLst>
          <pc:docMk/>
          <pc:sldMk cId="0" sldId="308"/>
        </pc:sldMkLst>
        <pc:spChg chg="add del mod ord">
          <ac:chgData name="Johnson, Chad" userId="29e26967-ee32-4210-a1e6-19e5305e9c5f" providerId="ADAL" clId="{6009F52F-6229-411F-BE16-E47D0321D9AB}" dt="2022-11-28T17:08:57.081" v="117" actId="478"/>
          <ac:spMkLst>
            <pc:docMk/>
            <pc:sldMk cId="0" sldId="308"/>
            <ac:spMk id="2" creationId="{E7FCE4FC-172D-C1D0-D444-CCE7143E78C1}"/>
          </ac:spMkLst>
        </pc:spChg>
        <pc:spChg chg="add del mod ord">
          <ac:chgData name="Johnson, Chad" userId="29e26967-ee32-4210-a1e6-19e5305e9c5f" providerId="ADAL" clId="{6009F52F-6229-411F-BE16-E47D0321D9AB}" dt="2022-11-28T17:08:30.957" v="110"/>
          <ac:spMkLst>
            <pc:docMk/>
            <pc:sldMk cId="0" sldId="308"/>
            <ac:spMk id="3" creationId="{080A81DD-3567-DD55-6296-CE3E09C49247}"/>
          </ac:spMkLst>
        </pc:spChg>
        <pc:spChg chg="add del mod">
          <ac:chgData name="Johnson, Chad" userId="29e26967-ee32-4210-a1e6-19e5305e9c5f" providerId="ADAL" clId="{6009F52F-6229-411F-BE16-E47D0321D9AB}" dt="2022-11-28T17:08:59.501" v="118" actId="478"/>
          <ac:spMkLst>
            <pc:docMk/>
            <pc:sldMk cId="0" sldId="308"/>
            <ac:spMk id="7" creationId="{D6B7E50B-96D3-1D96-B778-22585212106C}"/>
          </ac:spMkLst>
        </pc:spChg>
        <pc:spChg chg="mod">
          <ac:chgData name="Johnson, Chad" userId="29e26967-ee32-4210-a1e6-19e5305e9c5f" providerId="ADAL" clId="{6009F52F-6229-411F-BE16-E47D0321D9AB}" dt="2022-11-28T17:05:20.783" v="100" actId="21"/>
          <ac:spMkLst>
            <pc:docMk/>
            <pc:sldMk cId="0" sldId="308"/>
            <ac:spMk id="197" creationId="{00000000-0000-0000-0000-000000000000}"/>
          </ac:spMkLst>
        </pc:spChg>
        <pc:spChg chg="mod">
          <ac:chgData name="Johnson, Chad" userId="29e26967-ee32-4210-a1e6-19e5305e9c5f" providerId="ADAL" clId="{6009F52F-6229-411F-BE16-E47D0321D9AB}" dt="2022-11-28T17:05:31.114" v="103" actId="21"/>
          <ac:spMkLst>
            <pc:docMk/>
            <pc:sldMk cId="0" sldId="308"/>
            <ac:spMk id="198" creationId="{00000000-0000-0000-0000-000000000000}"/>
          </ac:spMkLst>
        </pc:spChg>
        <pc:picChg chg="add mod modCrop">
          <ac:chgData name="Johnson, Chad" userId="29e26967-ee32-4210-a1e6-19e5305e9c5f" providerId="ADAL" clId="{6009F52F-6229-411F-BE16-E47D0321D9AB}" dt="2022-11-28T17:09:25.973" v="123" actId="1076"/>
          <ac:picMkLst>
            <pc:docMk/>
            <pc:sldMk cId="0" sldId="308"/>
            <ac:picMk id="5" creationId="{32CC006D-6760-E2AD-22AE-BC9C1D307272}"/>
          </ac:picMkLst>
        </pc:picChg>
      </pc:sldChg>
      <pc:sldChg chg="addSp delSp modSp mod modClrScheme chgLayout">
        <pc:chgData name="Johnson, Chad" userId="29e26967-ee32-4210-a1e6-19e5305e9c5f" providerId="ADAL" clId="{6009F52F-6229-411F-BE16-E47D0321D9AB}" dt="2022-11-28T17:19:42.784" v="218" actId="14100"/>
        <pc:sldMkLst>
          <pc:docMk/>
          <pc:sldMk cId="0" sldId="309"/>
        </pc:sldMkLst>
        <pc:spChg chg="add del mod ord">
          <ac:chgData name="Johnson, Chad" userId="29e26967-ee32-4210-a1e6-19e5305e9c5f" providerId="ADAL" clId="{6009F52F-6229-411F-BE16-E47D0321D9AB}" dt="2022-11-28T17:18:00.136" v="206" actId="700"/>
          <ac:spMkLst>
            <pc:docMk/>
            <pc:sldMk cId="0" sldId="309"/>
            <ac:spMk id="2" creationId="{24872D0B-5216-A979-B0C4-F00C41C19EC0}"/>
          </ac:spMkLst>
        </pc:spChg>
        <pc:spChg chg="add del mod ord">
          <ac:chgData name="Johnson, Chad" userId="29e26967-ee32-4210-a1e6-19e5305e9c5f" providerId="ADAL" clId="{6009F52F-6229-411F-BE16-E47D0321D9AB}" dt="2022-11-28T17:18:00.136" v="206" actId="700"/>
          <ac:spMkLst>
            <pc:docMk/>
            <pc:sldMk cId="0" sldId="309"/>
            <ac:spMk id="3" creationId="{318E9A9D-8DBA-1806-0A57-18F531BCBA3D}"/>
          </ac:spMkLst>
        </pc:spChg>
        <pc:spChg chg="add del mod ord">
          <ac:chgData name="Johnson, Chad" userId="29e26967-ee32-4210-a1e6-19e5305e9c5f" providerId="ADAL" clId="{6009F52F-6229-411F-BE16-E47D0321D9AB}" dt="2022-11-28T17:18:00.136" v="206" actId="700"/>
          <ac:spMkLst>
            <pc:docMk/>
            <pc:sldMk cId="0" sldId="309"/>
            <ac:spMk id="4" creationId="{9C49A96F-759F-65BD-DFB3-1875990CBF97}"/>
          </ac:spMkLst>
        </pc:spChg>
        <pc:spChg chg="add mod ord">
          <ac:chgData name="Johnson, Chad" userId="29e26967-ee32-4210-a1e6-19e5305e9c5f" providerId="ADAL" clId="{6009F52F-6229-411F-BE16-E47D0321D9AB}" dt="2022-11-28T17:18:07.749" v="209" actId="20577"/>
          <ac:spMkLst>
            <pc:docMk/>
            <pc:sldMk cId="0" sldId="309"/>
            <ac:spMk id="7" creationId="{AB58C807-1911-DE23-712A-8A2A8D03400B}"/>
          </ac:spMkLst>
        </pc:spChg>
        <pc:spChg chg="add del mod ord">
          <ac:chgData name="Johnson, Chad" userId="29e26967-ee32-4210-a1e6-19e5305e9c5f" providerId="ADAL" clId="{6009F52F-6229-411F-BE16-E47D0321D9AB}" dt="2022-11-28T17:18:13.759" v="211"/>
          <ac:spMkLst>
            <pc:docMk/>
            <pc:sldMk cId="0" sldId="309"/>
            <ac:spMk id="8" creationId="{1439D7A3-3F8E-4C18-D48E-9E51947BA540}"/>
          </ac:spMkLst>
        </pc:spChg>
        <pc:spChg chg="add del mod ord">
          <ac:chgData name="Johnson, Chad" userId="29e26967-ee32-4210-a1e6-19e5305e9c5f" providerId="ADAL" clId="{6009F52F-6229-411F-BE16-E47D0321D9AB}" dt="2022-11-28T17:18:17.679" v="213"/>
          <ac:spMkLst>
            <pc:docMk/>
            <pc:sldMk cId="0" sldId="309"/>
            <ac:spMk id="9" creationId="{09E22238-A681-175D-F7BD-7C37BC191ADE}"/>
          </ac:spMkLst>
        </pc:spChg>
        <pc:spChg chg="add del mod">
          <ac:chgData name="Johnson, Chad" userId="29e26967-ee32-4210-a1e6-19e5305e9c5f" providerId="ADAL" clId="{6009F52F-6229-411F-BE16-E47D0321D9AB}" dt="2022-11-28T17:18:04.299" v="207" actId="21"/>
          <ac:spMkLst>
            <pc:docMk/>
            <pc:sldMk cId="0" sldId="309"/>
            <ac:spMk id="203" creationId="{00000000-0000-0000-0000-000000000000}"/>
          </ac:spMkLst>
        </pc:spChg>
        <pc:picChg chg="add del mod">
          <ac:chgData name="Johnson, Chad" userId="29e26967-ee32-4210-a1e6-19e5305e9c5f" providerId="ADAL" clId="{6009F52F-6229-411F-BE16-E47D0321D9AB}" dt="2022-11-28T17:17:39.228" v="203"/>
          <ac:picMkLst>
            <pc:docMk/>
            <pc:sldMk cId="0" sldId="309"/>
            <ac:picMk id="6" creationId="{A92D94ED-AE2B-0EB9-15EB-005861A92078}"/>
          </ac:picMkLst>
        </pc:picChg>
        <pc:picChg chg="add mod">
          <ac:chgData name="Johnson, Chad" userId="29e26967-ee32-4210-a1e6-19e5305e9c5f" providerId="ADAL" clId="{6009F52F-6229-411F-BE16-E47D0321D9AB}" dt="2022-11-28T17:19:33.041" v="215" actId="1076"/>
          <ac:picMkLst>
            <pc:docMk/>
            <pc:sldMk cId="0" sldId="309"/>
            <ac:picMk id="10" creationId="{6EA439CB-1853-2805-F4CE-5B1ECE758345}"/>
          </ac:picMkLst>
        </pc:picChg>
        <pc:picChg chg="add mod">
          <ac:chgData name="Johnson, Chad" userId="29e26967-ee32-4210-a1e6-19e5305e9c5f" providerId="ADAL" clId="{6009F52F-6229-411F-BE16-E47D0321D9AB}" dt="2022-11-28T17:19:42.784" v="218" actId="14100"/>
          <ac:picMkLst>
            <pc:docMk/>
            <pc:sldMk cId="0" sldId="309"/>
            <ac:picMk id="11" creationId="{CB61E491-F4A0-9ABA-D77F-BC05B5A93105}"/>
          </ac:picMkLst>
        </pc:picChg>
        <pc:picChg chg="add del">
          <ac:chgData name="Johnson, Chad" userId="29e26967-ee32-4210-a1e6-19e5305e9c5f" providerId="ADAL" clId="{6009F52F-6229-411F-BE16-E47D0321D9AB}" dt="2022-11-28T17:18:12.475" v="210" actId="21"/>
          <ac:picMkLst>
            <pc:docMk/>
            <pc:sldMk cId="0" sldId="309"/>
            <ac:picMk id="204" creationId="{00000000-0000-0000-0000-000000000000}"/>
          </ac:picMkLst>
        </pc:picChg>
        <pc:picChg chg="add del">
          <ac:chgData name="Johnson, Chad" userId="29e26967-ee32-4210-a1e6-19e5305e9c5f" providerId="ADAL" clId="{6009F52F-6229-411F-BE16-E47D0321D9AB}" dt="2022-11-28T17:18:16.389" v="212" actId="21"/>
          <ac:picMkLst>
            <pc:docMk/>
            <pc:sldMk cId="0" sldId="309"/>
            <ac:picMk id="205" creationId="{00000000-0000-0000-0000-000000000000}"/>
          </ac:picMkLst>
        </pc:picChg>
      </pc:sldChg>
      <pc:sldChg chg="addSp delSp modSp mod modClrScheme chgLayout">
        <pc:chgData name="Johnson, Chad" userId="29e26967-ee32-4210-a1e6-19e5305e9c5f" providerId="ADAL" clId="{6009F52F-6229-411F-BE16-E47D0321D9AB}" dt="2022-11-28T17:20:24.834" v="229" actId="20577"/>
        <pc:sldMkLst>
          <pc:docMk/>
          <pc:sldMk cId="0" sldId="310"/>
        </pc:sldMkLst>
        <pc:spChg chg="add mod ord">
          <ac:chgData name="Johnson, Chad" userId="29e26967-ee32-4210-a1e6-19e5305e9c5f" providerId="ADAL" clId="{6009F52F-6229-411F-BE16-E47D0321D9AB}" dt="2022-11-28T17:19:59.112" v="222" actId="20577"/>
          <ac:spMkLst>
            <pc:docMk/>
            <pc:sldMk cId="0" sldId="310"/>
            <ac:spMk id="2" creationId="{8D88F365-C274-E8FE-353C-41943BF245CC}"/>
          </ac:spMkLst>
        </pc:spChg>
        <pc:spChg chg="add mod ord">
          <ac:chgData name="Johnson, Chad" userId="29e26967-ee32-4210-a1e6-19e5305e9c5f" providerId="ADAL" clId="{6009F52F-6229-411F-BE16-E47D0321D9AB}" dt="2022-11-28T17:20:24.834" v="229" actId="20577"/>
          <ac:spMkLst>
            <pc:docMk/>
            <pc:sldMk cId="0" sldId="310"/>
            <ac:spMk id="3" creationId="{1E74F755-BBC7-4044-20DA-FBE1946A1F24}"/>
          </ac:spMkLst>
        </pc:spChg>
        <pc:spChg chg="add del mod ord">
          <ac:chgData name="Johnson, Chad" userId="29e26967-ee32-4210-a1e6-19e5305e9c5f" providerId="ADAL" clId="{6009F52F-6229-411F-BE16-E47D0321D9AB}" dt="2022-11-28T17:20:08.133" v="224"/>
          <ac:spMkLst>
            <pc:docMk/>
            <pc:sldMk cId="0" sldId="310"/>
            <ac:spMk id="4" creationId="{EF125590-AEE0-D85C-988B-328BFD20DB0E}"/>
          </ac:spMkLst>
        </pc:spChg>
        <pc:spChg chg="mod">
          <ac:chgData name="Johnson, Chad" userId="29e26967-ee32-4210-a1e6-19e5305e9c5f" providerId="ADAL" clId="{6009F52F-6229-411F-BE16-E47D0321D9AB}" dt="2022-11-28T17:19:55.293" v="220" actId="21"/>
          <ac:spMkLst>
            <pc:docMk/>
            <pc:sldMk cId="0" sldId="310"/>
            <ac:spMk id="210" creationId="{00000000-0000-0000-0000-000000000000}"/>
          </ac:spMkLst>
        </pc:spChg>
        <pc:spChg chg="mod">
          <ac:chgData name="Johnson, Chad" userId="29e26967-ee32-4210-a1e6-19e5305e9c5f" providerId="ADAL" clId="{6009F52F-6229-411F-BE16-E47D0321D9AB}" dt="2022-11-28T17:20:20.678" v="226" actId="21"/>
          <ac:spMkLst>
            <pc:docMk/>
            <pc:sldMk cId="0" sldId="310"/>
            <ac:spMk id="211" creationId="{00000000-0000-0000-0000-000000000000}"/>
          </ac:spMkLst>
        </pc:spChg>
        <pc:spChg chg="del">
          <ac:chgData name="Johnson, Chad" userId="29e26967-ee32-4210-a1e6-19e5305e9c5f" providerId="ADAL" clId="{6009F52F-6229-411F-BE16-E47D0321D9AB}" dt="2022-11-28T17:20:13.200" v="225" actId="478"/>
          <ac:spMkLst>
            <pc:docMk/>
            <pc:sldMk cId="0" sldId="310"/>
            <ac:spMk id="213" creationId="{00000000-0000-0000-0000-000000000000}"/>
          </ac:spMkLst>
        </pc:spChg>
        <pc:picChg chg="add mod">
          <ac:chgData name="Johnson, Chad" userId="29e26967-ee32-4210-a1e6-19e5305e9c5f" providerId="ADAL" clId="{6009F52F-6229-411F-BE16-E47D0321D9AB}" dt="2022-11-28T17:20:08.133" v="224"/>
          <ac:picMkLst>
            <pc:docMk/>
            <pc:sldMk cId="0" sldId="310"/>
            <ac:picMk id="5" creationId="{24109028-A7BE-5009-7D88-C43847A4C4B5}"/>
          </ac:picMkLst>
        </pc:picChg>
        <pc:picChg chg="del">
          <ac:chgData name="Johnson, Chad" userId="29e26967-ee32-4210-a1e6-19e5305e9c5f" providerId="ADAL" clId="{6009F52F-6229-411F-BE16-E47D0321D9AB}" dt="2022-11-28T17:20:03.781" v="223" actId="21"/>
          <ac:picMkLst>
            <pc:docMk/>
            <pc:sldMk cId="0" sldId="310"/>
            <ac:picMk id="212" creationId="{00000000-0000-0000-0000-000000000000}"/>
          </ac:picMkLst>
        </pc:picChg>
      </pc:sldChg>
      <pc:sldChg chg="addSp delSp modSp mod modClrScheme chgLayout modNotesTx">
        <pc:chgData name="Johnson, Chad" userId="29e26967-ee32-4210-a1e6-19e5305e9c5f" providerId="ADAL" clId="{6009F52F-6229-411F-BE16-E47D0321D9AB}" dt="2022-11-28T17:36:50.483" v="282"/>
        <pc:sldMkLst>
          <pc:docMk/>
          <pc:sldMk cId="0" sldId="311"/>
        </pc:sldMkLst>
        <pc:spChg chg="add mod ord">
          <ac:chgData name="Johnson, Chad" userId="29e26967-ee32-4210-a1e6-19e5305e9c5f" providerId="ADAL" clId="{6009F52F-6229-411F-BE16-E47D0321D9AB}" dt="2022-11-28T17:22:55.379" v="233" actId="20577"/>
          <ac:spMkLst>
            <pc:docMk/>
            <pc:sldMk cId="0" sldId="311"/>
            <ac:spMk id="2" creationId="{FA7A1F81-78F4-7B5E-F89A-3A1824C5E6F2}"/>
          </ac:spMkLst>
        </pc:spChg>
        <pc:spChg chg="add mod ord">
          <ac:chgData name="Johnson, Chad" userId="29e26967-ee32-4210-a1e6-19e5305e9c5f" providerId="ADAL" clId="{6009F52F-6229-411F-BE16-E47D0321D9AB}" dt="2022-11-28T17:36:49.038" v="281" actId="27636"/>
          <ac:spMkLst>
            <pc:docMk/>
            <pc:sldMk cId="0" sldId="311"/>
            <ac:spMk id="3" creationId="{585270AC-6E19-9596-8179-821B2BA34FA5}"/>
          </ac:spMkLst>
        </pc:spChg>
        <pc:spChg chg="add del mod ord">
          <ac:chgData name="Johnson, Chad" userId="29e26967-ee32-4210-a1e6-19e5305e9c5f" providerId="ADAL" clId="{6009F52F-6229-411F-BE16-E47D0321D9AB}" dt="2022-11-28T17:23:30.495" v="246"/>
          <ac:spMkLst>
            <pc:docMk/>
            <pc:sldMk cId="0" sldId="311"/>
            <ac:spMk id="4" creationId="{492B9BB1-9F57-24EB-B073-EBA9CF1F5635}"/>
          </ac:spMkLst>
        </pc:spChg>
        <pc:spChg chg="mod">
          <ac:chgData name="Johnson, Chad" userId="29e26967-ee32-4210-a1e6-19e5305e9c5f" providerId="ADAL" clId="{6009F52F-6229-411F-BE16-E47D0321D9AB}" dt="2022-11-28T17:22:52.518" v="231" actId="21"/>
          <ac:spMkLst>
            <pc:docMk/>
            <pc:sldMk cId="0" sldId="311"/>
            <ac:spMk id="218" creationId="{00000000-0000-0000-0000-000000000000}"/>
          </ac:spMkLst>
        </pc:spChg>
        <pc:spChg chg="mod">
          <ac:chgData name="Johnson, Chad" userId="29e26967-ee32-4210-a1e6-19e5305e9c5f" providerId="ADAL" clId="{6009F52F-6229-411F-BE16-E47D0321D9AB}" dt="2022-11-28T17:23:08.219" v="235" actId="21"/>
          <ac:spMkLst>
            <pc:docMk/>
            <pc:sldMk cId="0" sldId="311"/>
            <ac:spMk id="219" creationId="{00000000-0000-0000-0000-000000000000}"/>
          </ac:spMkLst>
        </pc:spChg>
        <pc:spChg chg="mod">
          <ac:chgData name="Johnson, Chad" userId="29e26967-ee32-4210-a1e6-19e5305e9c5f" providerId="ADAL" clId="{6009F52F-6229-411F-BE16-E47D0321D9AB}" dt="2022-11-28T17:23:18.169" v="239" actId="21"/>
          <ac:spMkLst>
            <pc:docMk/>
            <pc:sldMk cId="0" sldId="311"/>
            <ac:spMk id="221" creationId="{00000000-0000-0000-0000-000000000000}"/>
          </ac:spMkLst>
        </pc:spChg>
        <pc:picChg chg="add mod">
          <ac:chgData name="Johnson, Chad" userId="29e26967-ee32-4210-a1e6-19e5305e9c5f" providerId="ADAL" clId="{6009F52F-6229-411F-BE16-E47D0321D9AB}" dt="2022-11-28T17:23:30.495" v="246"/>
          <ac:picMkLst>
            <pc:docMk/>
            <pc:sldMk cId="0" sldId="311"/>
            <ac:picMk id="5" creationId="{A35A7D72-6D73-B47B-99C6-5D556A685B58}"/>
          </ac:picMkLst>
        </pc:picChg>
        <pc:picChg chg="del">
          <ac:chgData name="Johnson, Chad" userId="29e26967-ee32-4210-a1e6-19e5305e9c5f" providerId="ADAL" clId="{6009F52F-6229-411F-BE16-E47D0321D9AB}" dt="2022-11-28T17:23:28.611" v="245" actId="21"/>
          <ac:picMkLst>
            <pc:docMk/>
            <pc:sldMk cId="0" sldId="311"/>
            <ac:picMk id="220" creationId="{00000000-0000-0000-0000-000000000000}"/>
          </ac:picMkLst>
        </pc:picChg>
      </pc:sldChg>
      <pc:sldChg chg="addSp delSp modSp mod modClrScheme chgLayout">
        <pc:chgData name="Johnson, Chad" userId="29e26967-ee32-4210-a1e6-19e5305e9c5f" providerId="ADAL" clId="{6009F52F-6229-411F-BE16-E47D0321D9AB}" dt="2022-11-28T17:35:26.942" v="279" actId="6549"/>
        <pc:sldMkLst>
          <pc:docMk/>
          <pc:sldMk cId="0" sldId="312"/>
        </pc:sldMkLst>
        <pc:spChg chg="add mod ord">
          <ac:chgData name="Johnson, Chad" userId="29e26967-ee32-4210-a1e6-19e5305e9c5f" providerId="ADAL" clId="{6009F52F-6229-411F-BE16-E47D0321D9AB}" dt="2022-11-28T17:27:34.541" v="250" actId="20577"/>
          <ac:spMkLst>
            <pc:docMk/>
            <pc:sldMk cId="0" sldId="312"/>
            <ac:spMk id="2" creationId="{74D40A61-DD57-64B8-3FC6-78A830C45D09}"/>
          </ac:spMkLst>
        </pc:spChg>
        <pc:spChg chg="add mod ord">
          <ac:chgData name="Johnson, Chad" userId="29e26967-ee32-4210-a1e6-19e5305e9c5f" providerId="ADAL" clId="{6009F52F-6229-411F-BE16-E47D0321D9AB}" dt="2022-11-28T17:35:26.942" v="279" actId="6549"/>
          <ac:spMkLst>
            <pc:docMk/>
            <pc:sldMk cId="0" sldId="312"/>
            <ac:spMk id="3" creationId="{7C8825C6-3F6B-2185-D3E2-EA5FCBB6AAF7}"/>
          </ac:spMkLst>
        </pc:spChg>
        <pc:spChg chg="mod">
          <ac:chgData name="Johnson, Chad" userId="29e26967-ee32-4210-a1e6-19e5305e9c5f" providerId="ADAL" clId="{6009F52F-6229-411F-BE16-E47D0321D9AB}" dt="2022-11-28T17:27:30.871" v="248" actId="21"/>
          <ac:spMkLst>
            <pc:docMk/>
            <pc:sldMk cId="0" sldId="312"/>
            <ac:spMk id="226" creationId="{00000000-0000-0000-0000-000000000000}"/>
          </ac:spMkLst>
        </pc:spChg>
        <pc:spChg chg="mod">
          <ac:chgData name="Johnson, Chad" userId="29e26967-ee32-4210-a1e6-19e5305e9c5f" providerId="ADAL" clId="{6009F52F-6229-411F-BE16-E47D0321D9AB}" dt="2022-11-28T17:27:38.597" v="251" actId="21"/>
          <ac:spMkLst>
            <pc:docMk/>
            <pc:sldMk cId="0" sldId="312"/>
            <ac:spMk id="227" creationId="{00000000-0000-0000-0000-000000000000}"/>
          </ac:spMkLst>
        </pc:spChg>
        <pc:spChg chg="del">
          <ac:chgData name="Johnson, Chad" userId="29e26967-ee32-4210-a1e6-19e5305e9c5f" providerId="ADAL" clId="{6009F52F-6229-411F-BE16-E47D0321D9AB}" dt="2022-11-28T17:34:31.169" v="256" actId="478"/>
          <ac:spMkLst>
            <pc:docMk/>
            <pc:sldMk cId="0" sldId="312"/>
            <ac:spMk id="228" creationId="{00000000-0000-0000-0000-000000000000}"/>
          </ac:spMkLst>
        </pc:spChg>
        <pc:picChg chg="del">
          <ac:chgData name="Johnson, Chad" userId="29e26967-ee32-4210-a1e6-19e5305e9c5f" providerId="ADAL" clId="{6009F52F-6229-411F-BE16-E47D0321D9AB}" dt="2022-11-28T17:27:51.517" v="255" actId="478"/>
          <ac:picMkLst>
            <pc:docMk/>
            <pc:sldMk cId="0" sldId="312"/>
            <ac:picMk id="229" creationId="{00000000-0000-0000-0000-000000000000}"/>
          </ac:picMkLst>
        </pc:picChg>
      </pc:sldChg>
      <pc:sldChg chg="addSp delSp modSp mod ord chgLayout">
        <pc:chgData name="Johnson, Chad" userId="29e26967-ee32-4210-a1e6-19e5305e9c5f" providerId="ADAL" clId="{6009F52F-6229-411F-BE16-E47D0321D9AB}" dt="2022-11-28T18:09:47.190" v="1115"/>
        <pc:sldMkLst>
          <pc:docMk/>
          <pc:sldMk cId="0" sldId="313"/>
        </pc:sldMkLst>
        <pc:spChg chg="add mod ord">
          <ac:chgData name="Johnson, Chad" userId="29e26967-ee32-4210-a1e6-19e5305e9c5f" providerId="ADAL" clId="{6009F52F-6229-411F-BE16-E47D0321D9AB}" dt="2022-11-28T17:47:58.652" v="673"/>
          <ac:spMkLst>
            <pc:docMk/>
            <pc:sldMk cId="0" sldId="313"/>
            <ac:spMk id="2" creationId="{94922589-F853-C239-9EA7-87DFBCDE3820}"/>
          </ac:spMkLst>
        </pc:spChg>
        <pc:spChg chg="add mod ord">
          <ac:chgData name="Johnson, Chad" userId="29e26967-ee32-4210-a1e6-19e5305e9c5f" providerId="ADAL" clId="{6009F52F-6229-411F-BE16-E47D0321D9AB}" dt="2022-11-28T17:48:20.532" v="678"/>
          <ac:spMkLst>
            <pc:docMk/>
            <pc:sldMk cId="0" sldId="313"/>
            <ac:spMk id="3" creationId="{67CDD5AE-A8A3-D1B5-8EDD-B35D7593C211}"/>
          </ac:spMkLst>
        </pc:spChg>
        <pc:spChg chg="mod">
          <ac:chgData name="Johnson, Chad" userId="29e26967-ee32-4210-a1e6-19e5305e9c5f" providerId="ADAL" clId="{6009F52F-6229-411F-BE16-E47D0321D9AB}" dt="2022-11-28T17:47:55.814" v="672" actId="21"/>
          <ac:spMkLst>
            <pc:docMk/>
            <pc:sldMk cId="0" sldId="313"/>
            <ac:spMk id="234" creationId="{00000000-0000-0000-0000-000000000000}"/>
          </ac:spMkLst>
        </pc:spChg>
        <pc:spChg chg="mod">
          <ac:chgData name="Johnson, Chad" userId="29e26967-ee32-4210-a1e6-19e5305e9c5f" providerId="ADAL" clId="{6009F52F-6229-411F-BE16-E47D0321D9AB}" dt="2022-11-28T17:48:02.172" v="674" actId="21"/>
          <ac:spMkLst>
            <pc:docMk/>
            <pc:sldMk cId="0" sldId="313"/>
            <ac:spMk id="237" creationId="{00000000-0000-0000-0000-000000000000}"/>
          </ac:spMkLst>
        </pc:spChg>
        <pc:spChg chg="mod">
          <ac:chgData name="Johnson, Chad" userId="29e26967-ee32-4210-a1e6-19e5305e9c5f" providerId="ADAL" clId="{6009F52F-6229-411F-BE16-E47D0321D9AB}" dt="2022-11-28T17:48:12.722" v="677" actId="21"/>
          <ac:spMkLst>
            <pc:docMk/>
            <pc:sldMk cId="0" sldId="313"/>
            <ac:spMk id="238" creationId="{00000000-0000-0000-0000-000000000000}"/>
          </ac:spMkLst>
        </pc:spChg>
        <pc:picChg chg="del">
          <ac:chgData name="Johnson, Chad" userId="29e26967-ee32-4210-a1e6-19e5305e9c5f" providerId="ADAL" clId="{6009F52F-6229-411F-BE16-E47D0321D9AB}" dt="2022-11-28T17:48:22.250" v="679" actId="478"/>
          <ac:picMkLst>
            <pc:docMk/>
            <pc:sldMk cId="0" sldId="313"/>
            <ac:picMk id="235" creationId="{00000000-0000-0000-0000-000000000000}"/>
          </ac:picMkLst>
        </pc:picChg>
        <pc:picChg chg="del">
          <ac:chgData name="Johnson, Chad" userId="29e26967-ee32-4210-a1e6-19e5305e9c5f" providerId="ADAL" clId="{6009F52F-6229-411F-BE16-E47D0321D9AB}" dt="2022-11-28T17:48:22.944" v="680" actId="478"/>
          <ac:picMkLst>
            <pc:docMk/>
            <pc:sldMk cId="0" sldId="313"/>
            <ac:picMk id="236" creationId="{00000000-0000-0000-0000-000000000000}"/>
          </ac:picMkLst>
        </pc:picChg>
      </pc:sldChg>
      <pc:sldChg chg="modSp mod ord chgLayout">
        <pc:chgData name="Johnson, Chad" userId="29e26967-ee32-4210-a1e6-19e5305e9c5f" providerId="ADAL" clId="{6009F52F-6229-411F-BE16-E47D0321D9AB}" dt="2022-11-28T18:09:47.190" v="1115"/>
        <pc:sldMkLst>
          <pc:docMk/>
          <pc:sldMk cId="0" sldId="314"/>
        </pc:sldMkLst>
        <pc:spChg chg="mod ord">
          <ac:chgData name="Johnson, Chad" userId="29e26967-ee32-4210-a1e6-19e5305e9c5f" providerId="ADAL" clId="{6009F52F-6229-411F-BE16-E47D0321D9AB}" dt="2022-11-28T17:48:46.063" v="683" actId="700"/>
          <ac:spMkLst>
            <pc:docMk/>
            <pc:sldMk cId="0" sldId="314"/>
            <ac:spMk id="243" creationId="{00000000-0000-0000-0000-000000000000}"/>
          </ac:spMkLst>
        </pc:spChg>
        <pc:spChg chg="mod ord">
          <ac:chgData name="Johnson, Chad" userId="29e26967-ee32-4210-a1e6-19e5305e9c5f" providerId="ADAL" clId="{6009F52F-6229-411F-BE16-E47D0321D9AB}" dt="2022-11-28T17:50:03.446" v="740" actId="20577"/>
          <ac:spMkLst>
            <pc:docMk/>
            <pc:sldMk cId="0" sldId="314"/>
            <ac:spMk id="244" creationId="{00000000-0000-0000-0000-000000000000}"/>
          </ac:spMkLst>
        </pc:spChg>
      </pc:sldChg>
      <pc:sldChg chg="modSp mod ord chgLayout">
        <pc:chgData name="Johnson, Chad" userId="29e26967-ee32-4210-a1e6-19e5305e9c5f" providerId="ADAL" clId="{6009F52F-6229-411F-BE16-E47D0321D9AB}" dt="2022-11-28T18:09:47.190" v="1115"/>
        <pc:sldMkLst>
          <pc:docMk/>
          <pc:sldMk cId="0" sldId="315"/>
        </pc:sldMkLst>
        <pc:spChg chg="mod ord">
          <ac:chgData name="Johnson, Chad" userId="29e26967-ee32-4210-a1e6-19e5305e9c5f" providerId="ADAL" clId="{6009F52F-6229-411F-BE16-E47D0321D9AB}" dt="2022-11-28T17:50:10.980" v="741" actId="700"/>
          <ac:spMkLst>
            <pc:docMk/>
            <pc:sldMk cId="0" sldId="315"/>
            <ac:spMk id="249" creationId="{00000000-0000-0000-0000-000000000000}"/>
          </ac:spMkLst>
        </pc:spChg>
        <pc:spChg chg="mod ord">
          <ac:chgData name="Johnson, Chad" userId="29e26967-ee32-4210-a1e6-19e5305e9c5f" providerId="ADAL" clId="{6009F52F-6229-411F-BE16-E47D0321D9AB}" dt="2022-11-28T17:50:37.746" v="744" actId="6549"/>
          <ac:spMkLst>
            <pc:docMk/>
            <pc:sldMk cId="0" sldId="315"/>
            <ac:spMk id="250" creationId="{00000000-0000-0000-0000-000000000000}"/>
          </ac:spMkLst>
        </pc:spChg>
      </pc:sldChg>
      <pc:sldChg chg="del">
        <pc:chgData name="Johnson, Chad" userId="29e26967-ee32-4210-a1e6-19e5305e9c5f" providerId="ADAL" clId="{6009F52F-6229-411F-BE16-E47D0321D9AB}" dt="2022-11-28T17:50:48.686" v="745" actId="47"/>
        <pc:sldMkLst>
          <pc:docMk/>
          <pc:sldMk cId="0" sldId="316"/>
        </pc:sldMkLst>
      </pc:sldChg>
      <pc:sldChg chg="addSp delSp modSp mod modClrScheme chgLayout">
        <pc:chgData name="Johnson, Chad" userId="29e26967-ee32-4210-a1e6-19e5305e9c5f" providerId="ADAL" clId="{6009F52F-6229-411F-BE16-E47D0321D9AB}" dt="2022-11-28T17:56:15.630" v="884" actId="20577"/>
        <pc:sldMkLst>
          <pc:docMk/>
          <pc:sldMk cId="0" sldId="317"/>
        </pc:sldMkLst>
        <pc:spChg chg="del mod ord">
          <ac:chgData name="Johnson, Chad" userId="29e26967-ee32-4210-a1e6-19e5305e9c5f" providerId="ADAL" clId="{6009F52F-6229-411F-BE16-E47D0321D9AB}" dt="2022-11-28T17:53:32.643" v="749" actId="700"/>
          <ac:spMkLst>
            <pc:docMk/>
            <pc:sldMk cId="0" sldId="317"/>
            <ac:spMk id="2" creationId="{8B822A54-1663-2901-259D-1CACB8DE8013}"/>
          </ac:spMkLst>
        </pc:spChg>
        <pc:spChg chg="mod ord">
          <ac:chgData name="Johnson, Chad" userId="29e26967-ee32-4210-a1e6-19e5305e9c5f" providerId="ADAL" clId="{6009F52F-6229-411F-BE16-E47D0321D9AB}" dt="2022-11-28T17:56:15.630" v="884" actId="20577"/>
          <ac:spMkLst>
            <pc:docMk/>
            <pc:sldMk cId="0" sldId="317"/>
            <ac:spMk id="3" creationId="{737A8115-1B98-20F1-FD1E-290A48B5D458}"/>
          </ac:spMkLst>
        </pc:spChg>
        <pc:spChg chg="add mod ord">
          <ac:chgData name="Johnson, Chad" userId="29e26967-ee32-4210-a1e6-19e5305e9c5f" providerId="ADAL" clId="{6009F52F-6229-411F-BE16-E47D0321D9AB}" dt="2022-11-28T17:53:49.440" v="751"/>
          <ac:spMkLst>
            <pc:docMk/>
            <pc:sldMk cId="0" sldId="317"/>
            <ac:spMk id="4" creationId="{C6CED03D-2F76-175D-8180-986DE16865E4}"/>
          </ac:spMkLst>
        </pc:spChg>
      </pc:sldChg>
      <pc:sldChg chg="del">
        <pc:chgData name="Johnson, Chad" userId="29e26967-ee32-4210-a1e6-19e5305e9c5f" providerId="ADAL" clId="{6009F52F-6229-411F-BE16-E47D0321D9AB}" dt="2022-11-28T17:57:13.154" v="885" actId="47"/>
        <pc:sldMkLst>
          <pc:docMk/>
          <pc:sldMk cId="0" sldId="318"/>
        </pc:sldMkLst>
      </pc:sldChg>
      <pc:sldChg chg="modSp mod modClrScheme chgLayout">
        <pc:chgData name="Johnson, Chad" userId="29e26967-ee32-4210-a1e6-19e5305e9c5f" providerId="ADAL" clId="{6009F52F-6229-411F-BE16-E47D0321D9AB}" dt="2022-11-28T18:02:36.383" v="1071" actId="20577"/>
        <pc:sldMkLst>
          <pc:docMk/>
          <pc:sldMk cId="0" sldId="319"/>
        </pc:sldMkLst>
        <pc:spChg chg="mod ord">
          <ac:chgData name="Johnson, Chad" userId="29e26967-ee32-4210-a1e6-19e5305e9c5f" providerId="ADAL" clId="{6009F52F-6229-411F-BE16-E47D0321D9AB}" dt="2022-11-28T18:02:36.383" v="1071" actId="20577"/>
          <ac:spMkLst>
            <pc:docMk/>
            <pc:sldMk cId="0" sldId="319"/>
            <ac:spMk id="3" creationId="{1882DF4E-327E-E7AA-8F1F-D18E56CEA228}"/>
          </ac:spMkLst>
        </pc:spChg>
        <pc:spChg chg="mod ord">
          <ac:chgData name="Johnson, Chad" userId="29e26967-ee32-4210-a1e6-19e5305e9c5f" providerId="ADAL" clId="{6009F52F-6229-411F-BE16-E47D0321D9AB}" dt="2022-11-28T17:57:17.602" v="886" actId="700"/>
          <ac:spMkLst>
            <pc:docMk/>
            <pc:sldMk cId="0" sldId="319"/>
            <ac:spMk id="5122" creationId="{E3F9BB21-525E-BE20-0A3B-5623EAB94D88}"/>
          </ac:spMkLst>
        </pc:spChg>
      </pc:sldChg>
      <pc:sldChg chg="modSp">
        <pc:chgData name="Johnson, Chad" userId="29e26967-ee32-4210-a1e6-19e5305e9c5f" providerId="ADAL" clId="{6009F52F-6229-411F-BE16-E47D0321D9AB}" dt="2022-11-28T17:51:44.615" v="748" actId="1076"/>
        <pc:sldMkLst>
          <pc:docMk/>
          <pc:sldMk cId="0" sldId="320"/>
        </pc:sldMkLst>
        <pc:picChg chg="mod">
          <ac:chgData name="Johnson, Chad" userId="29e26967-ee32-4210-a1e6-19e5305e9c5f" providerId="ADAL" clId="{6009F52F-6229-411F-BE16-E47D0321D9AB}" dt="2022-11-28T17:51:44.615" v="748" actId="1076"/>
          <ac:picMkLst>
            <pc:docMk/>
            <pc:sldMk cId="0" sldId="320"/>
            <ac:picMk id="6146" creationId="{0114817E-E3B4-4122-0412-DD51298BE7C4}"/>
          </ac:picMkLst>
        </pc:picChg>
      </pc:sldChg>
      <pc:sldChg chg="addSp delSp modSp del mod modClrScheme chgLayout">
        <pc:chgData name="Johnson, Chad" userId="29e26967-ee32-4210-a1e6-19e5305e9c5f" providerId="ADAL" clId="{6009F52F-6229-411F-BE16-E47D0321D9AB}" dt="2022-11-28T18:02:39.470" v="1072" actId="2696"/>
        <pc:sldMkLst>
          <pc:docMk/>
          <pc:sldMk cId="0" sldId="321"/>
        </pc:sldMkLst>
        <pc:spChg chg="add mod ord">
          <ac:chgData name="Johnson, Chad" userId="29e26967-ee32-4210-a1e6-19e5305e9c5f" providerId="ADAL" clId="{6009F52F-6229-411F-BE16-E47D0321D9AB}" dt="2022-11-28T18:01:21.106" v="1060" actId="700"/>
          <ac:spMkLst>
            <pc:docMk/>
            <pc:sldMk cId="0" sldId="321"/>
            <ac:spMk id="2" creationId="{6F988DFC-4237-1F4B-EFDD-717DC00649DF}"/>
          </ac:spMkLst>
        </pc:spChg>
        <pc:spChg chg="mod ord">
          <ac:chgData name="Johnson, Chad" userId="29e26967-ee32-4210-a1e6-19e5305e9c5f" providerId="ADAL" clId="{6009F52F-6229-411F-BE16-E47D0321D9AB}" dt="2022-11-28T18:02:14.144" v="1066" actId="21"/>
          <ac:spMkLst>
            <pc:docMk/>
            <pc:sldMk cId="0" sldId="321"/>
            <ac:spMk id="3" creationId="{91CC1AE2-F7F4-F0B0-976E-840024058F64}"/>
          </ac:spMkLst>
        </pc:spChg>
        <pc:spChg chg="del mod ord">
          <ac:chgData name="Johnson, Chad" userId="29e26967-ee32-4210-a1e6-19e5305e9c5f" providerId="ADAL" clId="{6009F52F-6229-411F-BE16-E47D0321D9AB}" dt="2022-11-28T18:01:21.106" v="1060" actId="700"/>
          <ac:spMkLst>
            <pc:docMk/>
            <pc:sldMk cId="0" sldId="321"/>
            <ac:spMk id="7170" creationId="{82549016-0967-A78E-6483-C573378EBAEE}"/>
          </ac:spMkLst>
        </pc:spChg>
      </pc:sldChg>
      <pc:sldChg chg="del">
        <pc:chgData name="Johnson, Chad" userId="29e26967-ee32-4210-a1e6-19e5305e9c5f" providerId="ADAL" clId="{6009F52F-6229-411F-BE16-E47D0321D9AB}" dt="2022-11-28T18:02:47.485" v="1073" actId="47"/>
        <pc:sldMkLst>
          <pc:docMk/>
          <pc:sldMk cId="0" sldId="322"/>
        </pc:sldMkLst>
      </pc:sldChg>
      <pc:sldChg chg="modSp">
        <pc:chgData name="Johnson, Chad" userId="29e26967-ee32-4210-a1e6-19e5305e9c5f" providerId="ADAL" clId="{6009F52F-6229-411F-BE16-E47D0321D9AB}" dt="2022-11-28T18:03:35.626" v="1080" actId="1076"/>
        <pc:sldMkLst>
          <pc:docMk/>
          <pc:sldMk cId="0" sldId="323"/>
        </pc:sldMkLst>
        <pc:picChg chg="mod">
          <ac:chgData name="Johnson, Chad" userId="29e26967-ee32-4210-a1e6-19e5305e9c5f" providerId="ADAL" clId="{6009F52F-6229-411F-BE16-E47D0321D9AB}" dt="2022-11-28T18:03:35.626" v="1080" actId="1076"/>
          <ac:picMkLst>
            <pc:docMk/>
            <pc:sldMk cId="0" sldId="323"/>
            <ac:picMk id="9218" creationId="{6C0F0BA6-1D47-3EC0-1511-BDF01CB57D1F}"/>
          </ac:picMkLst>
        </pc:picChg>
      </pc:sldChg>
      <pc:sldChg chg="modSp">
        <pc:chgData name="Johnson, Chad" userId="29e26967-ee32-4210-a1e6-19e5305e9c5f" providerId="ADAL" clId="{6009F52F-6229-411F-BE16-E47D0321D9AB}" dt="2022-11-28T18:05:22.315" v="1099" actId="1076"/>
        <pc:sldMkLst>
          <pc:docMk/>
          <pc:sldMk cId="0" sldId="324"/>
        </pc:sldMkLst>
        <pc:picChg chg="mod">
          <ac:chgData name="Johnson, Chad" userId="29e26967-ee32-4210-a1e6-19e5305e9c5f" providerId="ADAL" clId="{6009F52F-6229-411F-BE16-E47D0321D9AB}" dt="2022-11-28T18:05:22.315" v="1099" actId="1076"/>
          <ac:picMkLst>
            <pc:docMk/>
            <pc:sldMk cId="0" sldId="324"/>
            <ac:picMk id="11270" creationId="{D9B9C30E-59E6-E4AC-C69A-706424138DBD}"/>
          </ac:picMkLst>
        </pc:picChg>
      </pc:sldChg>
      <pc:sldChg chg="modSp mod modClrScheme chgLayout">
        <pc:chgData name="Johnson, Chad" userId="29e26967-ee32-4210-a1e6-19e5305e9c5f" providerId="ADAL" clId="{6009F52F-6229-411F-BE16-E47D0321D9AB}" dt="2022-11-28T18:11:03.067" v="1125" actId="6549"/>
        <pc:sldMkLst>
          <pc:docMk/>
          <pc:sldMk cId="0" sldId="325"/>
        </pc:sldMkLst>
        <pc:spChg chg="mod ord">
          <ac:chgData name="Johnson, Chad" userId="29e26967-ee32-4210-a1e6-19e5305e9c5f" providerId="ADAL" clId="{6009F52F-6229-411F-BE16-E47D0321D9AB}" dt="2022-11-28T18:11:03.067" v="1125" actId="6549"/>
          <ac:spMkLst>
            <pc:docMk/>
            <pc:sldMk cId="0" sldId="325"/>
            <ac:spMk id="3" creationId="{55AFEC19-C68A-345A-F7B5-6F267897532C}"/>
          </ac:spMkLst>
        </pc:spChg>
        <pc:spChg chg="mod ord">
          <ac:chgData name="Johnson, Chad" userId="29e26967-ee32-4210-a1e6-19e5305e9c5f" providerId="ADAL" clId="{6009F52F-6229-411F-BE16-E47D0321D9AB}" dt="2022-11-28T18:05:42.302" v="1100" actId="700"/>
          <ac:spMkLst>
            <pc:docMk/>
            <pc:sldMk cId="0" sldId="325"/>
            <ac:spMk id="12290" creationId="{8131F9BB-A206-7B87-E485-7064CEC14060}"/>
          </ac:spMkLst>
        </pc:spChg>
      </pc:sldChg>
      <pc:sldChg chg="modSp mod ord modClrScheme chgLayout">
        <pc:chgData name="Johnson, Chad" userId="29e26967-ee32-4210-a1e6-19e5305e9c5f" providerId="ADAL" clId="{6009F52F-6229-411F-BE16-E47D0321D9AB}" dt="2022-11-28T18:14:55.226" v="1169"/>
        <pc:sldMkLst>
          <pc:docMk/>
          <pc:sldMk cId="0" sldId="326"/>
        </pc:sldMkLst>
        <pc:spChg chg="mod ord">
          <ac:chgData name="Johnson, Chad" userId="29e26967-ee32-4210-a1e6-19e5305e9c5f" providerId="ADAL" clId="{6009F52F-6229-411F-BE16-E47D0321D9AB}" dt="2022-11-28T18:14:55.226" v="1169"/>
          <ac:spMkLst>
            <pc:docMk/>
            <pc:sldMk cId="0" sldId="326"/>
            <ac:spMk id="3" creationId="{A26E3D82-B000-9E40-E572-AD434CBF806A}"/>
          </ac:spMkLst>
        </pc:spChg>
        <pc:spChg chg="mod ord">
          <ac:chgData name="Johnson, Chad" userId="29e26967-ee32-4210-a1e6-19e5305e9c5f" providerId="ADAL" clId="{6009F52F-6229-411F-BE16-E47D0321D9AB}" dt="2022-11-28T18:14:00.487" v="1160" actId="20577"/>
          <ac:spMkLst>
            <pc:docMk/>
            <pc:sldMk cId="0" sldId="326"/>
            <ac:spMk id="13314" creationId="{1D169115-F4B4-4C0D-9FC3-7C8938D16610}"/>
          </ac:spMkLst>
        </pc:spChg>
      </pc:sldChg>
      <pc:sldChg chg="modSp del mod ord">
        <pc:chgData name="Johnson, Chad" userId="29e26967-ee32-4210-a1e6-19e5305e9c5f" providerId="ADAL" clId="{6009F52F-6229-411F-BE16-E47D0321D9AB}" dt="2022-11-28T18:15:02.372" v="1170" actId="47"/>
        <pc:sldMkLst>
          <pc:docMk/>
          <pc:sldMk cId="0" sldId="327"/>
        </pc:sldMkLst>
        <pc:spChg chg="mod">
          <ac:chgData name="Johnson, Chad" userId="29e26967-ee32-4210-a1e6-19e5305e9c5f" providerId="ADAL" clId="{6009F52F-6229-411F-BE16-E47D0321D9AB}" dt="2022-11-28T18:14:09.031" v="1164" actId="21"/>
          <ac:spMkLst>
            <pc:docMk/>
            <pc:sldMk cId="0" sldId="327"/>
            <ac:spMk id="14338" creationId="{F493F41F-DDFC-1169-7E8C-E3716CBFDFF1}"/>
          </ac:spMkLst>
        </pc:spChg>
      </pc:sldChg>
      <pc:sldChg chg="del ord">
        <pc:chgData name="Johnson, Chad" userId="29e26967-ee32-4210-a1e6-19e5305e9c5f" providerId="ADAL" clId="{6009F52F-6229-411F-BE16-E47D0321D9AB}" dt="2022-11-28T18:15:02.372" v="1170" actId="47"/>
        <pc:sldMkLst>
          <pc:docMk/>
          <pc:sldMk cId="0" sldId="328"/>
        </pc:sldMkLst>
      </pc:sldChg>
      <pc:sldChg chg="modSp del mod ord">
        <pc:chgData name="Johnson, Chad" userId="29e26967-ee32-4210-a1e6-19e5305e9c5f" providerId="ADAL" clId="{6009F52F-6229-411F-BE16-E47D0321D9AB}" dt="2022-11-28T18:15:02.372" v="1170" actId="47"/>
        <pc:sldMkLst>
          <pc:docMk/>
          <pc:sldMk cId="0" sldId="329"/>
        </pc:sldMkLst>
        <pc:spChg chg="mod">
          <ac:chgData name="Johnson, Chad" userId="29e26967-ee32-4210-a1e6-19e5305e9c5f" providerId="ADAL" clId="{6009F52F-6229-411F-BE16-E47D0321D9AB}" dt="2022-11-28T18:14:47.542" v="1167" actId="21"/>
          <ac:spMkLst>
            <pc:docMk/>
            <pc:sldMk cId="0" sldId="329"/>
            <ac:spMk id="16386" creationId="{47F74C77-2C20-1985-4DAD-B47D1417E1D2}"/>
          </ac:spMkLst>
        </pc:spChg>
      </pc:sldChg>
      <pc:sldChg chg="modSp mod ord modClrScheme chgLayout">
        <pc:chgData name="Johnson, Chad" userId="29e26967-ee32-4210-a1e6-19e5305e9c5f" providerId="ADAL" clId="{6009F52F-6229-411F-BE16-E47D0321D9AB}" dt="2022-11-28T18:16:19.862" v="1206" actId="27636"/>
        <pc:sldMkLst>
          <pc:docMk/>
          <pc:sldMk cId="0" sldId="330"/>
        </pc:sldMkLst>
        <pc:spChg chg="mod ord">
          <ac:chgData name="Johnson, Chad" userId="29e26967-ee32-4210-a1e6-19e5305e9c5f" providerId="ADAL" clId="{6009F52F-6229-411F-BE16-E47D0321D9AB}" dt="2022-11-28T18:16:19.862" v="1206" actId="27636"/>
          <ac:spMkLst>
            <pc:docMk/>
            <pc:sldMk cId="0" sldId="330"/>
            <ac:spMk id="3" creationId="{1B972247-D299-D22A-EEBC-3ABECDFC0585}"/>
          </ac:spMkLst>
        </pc:spChg>
        <pc:spChg chg="mod ord">
          <ac:chgData name="Johnson, Chad" userId="29e26967-ee32-4210-a1e6-19e5305e9c5f" providerId="ADAL" clId="{6009F52F-6229-411F-BE16-E47D0321D9AB}" dt="2022-11-28T18:15:27.160" v="1185" actId="20577"/>
          <ac:spMkLst>
            <pc:docMk/>
            <pc:sldMk cId="0" sldId="330"/>
            <ac:spMk id="17410" creationId="{931905F2-48CB-213F-5E3E-BC274AEB0D1E}"/>
          </ac:spMkLst>
        </pc:spChg>
      </pc:sldChg>
      <pc:sldChg chg="addSp delSp modSp mod modClrScheme chgLayout">
        <pc:chgData name="Johnson, Chad" userId="29e26967-ee32-4210-a1e6-19e5305e9c5f" providerId="ADAL" clId="{6009F52F-6229-411F-BE16-E47D0321D9AB}" dt="2022-11-28T18:22:42.137" v="1219"/>
        <pc:sldMkLst>
          <pc:docMk/>
          <pc:sldMk cId="0" sldId="331"/>
        </pc:sldMkLst>
        <pc:spChg chg="add mod ord">
          <ac:chgData name="Johnson, Chad" userId="29e26967-ee32-4210-a1e6-19e5305e9c5f" providerId="ADAL" clId="{6009F52F-6229-411F-BE16-E47D0321D9AB}" dt="2022-11-28T18:22:32.251" v="1215" actId="20577"/>
          <ac:spMkLst>
            <pc:docMk/>
            <pc:sldMk cId="0" sldId="331"/>
            <ac:spMk id="2" creationId="{1FCE5708-E71E-2340-8927-508D90A16690}"/>
          </ac:spMkLst>
        </pc:spChg>
        <pc:spChg chg="add mod ord">
          <ac:chgData name="Johnson, Chad" userId="29e26967-ee32-4210-a1e6-19e5305e9c5f" providerId="ADAL" clId="{6009F52F-6229-411F-BE16-E47D0321D9AB}" dt="2022-11-28T18:22:41.677" v="1217" actId="14100"/>
          <ac:spMkLst>
            <pc:docMk/>
            <pc:sldMk cId="0" sldId="331"/>
            <ac:spMk id="4" creationId="{C139E212-11D9-719B-C64C-7DBEA6D5B21F}"/>
          </ac:spMkLst>
        </pc:spChg>
        <pc:spChg chg="del mod">
          <ac:chgData name="Johnson, Chad" userId="29e26967-ee32-4210-a1e6-19e5305e9c5f" providerId="ADAL" clId="{6009F52F-6229-411F-BE16-E47D0321D9AB}" dt="2022-11-28T18:22:42.137" v="1219"/>
          <ac:spMkLst>
            <pc:docMk/>
            <pc:sldMk cId="0" sldId="331"/>
            <ac:spMk id="18435" creationId="{9AE1C0B0-0A63-2367-43F2-226E5938BD0C}"/>
          </ac:spMkLst>
        </pc:spChg>
        <pc:picChg chg="del">
          <ac:chgData name="Johnson, Chad" userId="29e26967-ee32-4210-a1e6-19e5305e9c5f" providerId="ADAL" clId="{6009F52F-6229-411F-BE16-E47D0321D9AB}" dt="2022-11-28T18:22:04.966" v="1208" actId="478"/>
          <ac:picMkLst>
            <pc:docMk/>
            <pc:sldMk cId="0" sldId="331"/>
            <ac:picMk id="5" creationId="{36287B83-2CF5-B0E8-214C-378520FC71B1}"/>
          </ac:picMkLst>
        </pc:picChg>
      </pc:sldChg>
      <pc:sldChg chg="del">
        <pc:chgData name="Johnson, Chad" userId="29e26967-ee32-4210-a1e6-19e5305e9c5f" providerId="ADAL" clId="{6009F52F-6229-411F-BE16-E47D0321D9AB}" dt="2022-11-28T18:26:29.655" v="1257" actId="47"/>
        <pc:sldMkLst>
          <pc:docMk/>
          <pc:sldMk cId="0" sldId="332"/>
        </pc:sldMkLst>
      </pc:sldChg>
      <pc:sldChg chg="delSp modSp mod chgLayout">
        <pc:chgData name="Johnson, Chad" userId="29e26967-ee32-4210-a1e6-19e5305e9c5f" providerId="ADAL" clId="{6009F52F-6229-411F-BE16-E47D0321D9AB}" dt="2022-11-28T18:57:48.493" v="1310" actId="700"/>
        <pc:sldMkLst>
          <pc:docMk/>
          <pc:sldMk cId="0" sldId="333"/>
        </pc:sldMkLst>
        <pc:spChg chg="del mod ord">
          <ac:chgData name="Johnson, Chad" userId="29e26967-ee32-4210-a1e6-19e5305e9c5f" providerId="ADAL" clId="{6009F52F-6229-411F-BE16-E47D0321D9AB}" dt="2022-11-28T18:27:32.863" v="1260" actId="478"/>
          <ac:spMkLst>
            <pc:docMk/>
            <pc:sldMk cId="0" sldId="333"/>
            <ac:spMk id="8194" creationId="{B46625AD-14BB-3770-025B-2E1AE521F94F}"/>
          </ac:spMkLst>
        </pc:spChg>
        <pc:spChg chg="del mod ord">
          <ac:chgData name="Johnson, Chad" userId="29e26967-ee32-4210-a1e6-19e5305e9c5f" providerId="ADAL" clId="{6009F52F-6229-411F-BE16-E47D0321D9AB}" dt="2022-11-28T18:27:40.673" v="1263" actId="478"/>
          <ac:spMkLst>
            <pc:docMk/>
            <pc:sldMk cId="0" sldId="333"/>
            <ac:spMk id="8195" creationId="{7AB91398-FA04-2F46-73BF-375F6B9E43D9}"/>
          </ac:spMkLst>
        </pc:spChg>
        <pc:spChg chg="mod ord">
          <ac:chgData name="Johnson, Chad" userId="29e26967-ee32-4210-a1e6-19e5305e9c5f" providerId="ADAL" clId="{6009F52F-6229-411F-BE16-E47D0321D9AB}" dt="2022-11-28T18:57:48.493" v="1310" actId="700"/>
          <ac:spMkLst>
            <pc:docMk/>
            <pc:sldMk cId="0" sldId="333"/>
            <ac:spMk id="8196" creationId="{CDEB3799-427D-78CC-6857-6C511389413C}"/>
          </ac:spMkLst>
        </pc:spChg>
        <pc:spChg chg="mod ord">
          <ac:chgData name="Johnson, Chad" userId="29e26967-ee32-4210-a1e6-19e5305e9c5f" providerId="ADAL" clId="{6009F52F-6229-411F-BE16-E47D0321D9AB}" dt="2022-11-28T18:57:48.493" v="1310" actId="700"/>
          <ac:spMkLst>
            <pc:docMk/>
            <pc:sldMk cId="0" sldId="333"/>
            <ac:spMk id="8197" creationId="{4CA2473E-3C35-51A4-D358-E025B8FF390B}"/>
          </ac:spMkLst>
        </pc:spChg>
      </pc:sldChg>
      <pc:sldChg chg="delSp modSp mod chgLayout">
        <pc:chgData name="Johnson, Chad" userId="29e26967-ee32-4210-a1e6-19e5305e9c5f" providerId="ADAL" clId="{6009F52F-6229-411F-BE16-E47D0321D9AB}" dt="2022-11-28T18:57:48.493" v="1310" actId="700"/>
        <pc:sldMkLst>
          <pc:docMk/>
          <pc:sldMk cId="0" sldId="334"/>
        </pc:sldMkLst>
        <pc:spChg chg="del">
          <ac:chgData name="Johnson, Chad" userId="29e26967-ee32-4210-a1e6-19e5305e9c5f" providerId="ADAL" clId="{6009F52F-6229-411F-BE16-E47D0321D9AB}" dt="2022-11-28T18:27:59.399" v="1265" actId="478"/>
          <ac:spMkLst>
            <pc:docMk/>
            <pc:sldMk cId="0" sldId="334"/>
            <ac:spMk id="10242" creationId="{BDB75A0C-059E-6E42-503F-F3C22D0AF72D}"/>
          </ac:spMkLst>
        </pc:spChg>
        <pc:spChg chg="del">
          <ac:chgData name="Johnson, Chad" userId="29e26967-ee32-4210-a1e6-19e5305e9c5f" providerId="ADAL" clId="{6009F52F-6229-411F-BE16-E47D0321D9AB}" dt="2022-11-28T18:28:01.824" v="1266" actId="478"/>
          <ac:spMkLst>
            <pc:docMk/>
            <pc:sldMk cId="0" sldId="334"/>
            <ac:spMk id="10243" creationId="{F2C13B6B-0D16-74EB-06E9-E57D4D405B46}"/>
          </ac:spMkLst>
        </pc:spChg>
        <pc:spChg chg="mod ord">
          <ac:chgData name="Johnson, Chad" userId="29e26967-ee32-4210-a1e6-19e5305e9c5f" providerId="ADAL" clId="{6009F52F-6229-411F-BE16-E47D0321D9AB}" dt="2022-11-28T18:57:48.493" v="1310" actId="700"/>
          <ac:spMkLst>
            <pc:docMk/>
            <pc:sldMk cId="0" sldId="334"/>
            <ac:spMk id="10244" creationId="{CDB12C46-1405-D173-1419-085F744EE0E7}"/>
          </ac:spMkLst>
        </pc:spChg>
        <pc:spChg chg="mod ord">
          <ac:chgData name="Johnson, Chad" userId="29e26967-ee32-4210-a1e6-19e5305e9c5f" providerId="ADAL" clId="{6009F52F-6229-411F-BE16-E47D0321D9AB}" dt="2022-11-28T18:57:48.493" v="1310" actId="700"/>
          <ac:spMkLst>
            <pc:docMk/>
            <pc:sldMk cId="0" sldId="334"/>
            <ac:spMk id="10245" creationId="{BD9EE960-1E38-9E12-7477-627A141CFFDA}"/>
          </ac:spMkLst>
        </pc:spChg>
      </pc:sldChg>
      <pc:sldChg chg="delSp modSp del mod chgLayout">
        <pc:chgData name="Johnson, Chad" userId="29e26967-ee32-4210-a1e6-19e5305e9c5f" providerId="ADAL" clId="{6009F52F-6229-411F-BE16-E47D0321D9AB}" dt="2022-11-30T17:07:08.458" v="1586" actId="2696"/>
        <pc:sldMkLst>
          <pc:docMk/>
          <pc:sldMk cId="0" sldId="335"/>
        </pc:sldMkLst>
        <pc:spChg chg="del mod ord">
          <ac:chgData name="Johnson, Chad" userId="29e26967-ee32-4210-a1e6-19e5305e9c5f" providerId="ADAL" clId="{6009F52F-6229-411F-BE16-E47D0321D9AB}" dt="2022-11-28T18:28:30.447" v="1271" actId="478"/>
          <ac:spMkLst>
            <pc:docMk/>
            <pc:sldMk cId="0" sldId="335"/>
            <ac:spMk id="12290" creationId="{A3CA50D1-31E8-8484-4D83-7CB474FE0271}"/>
          </ac:spMkLst>
        </pc:spChg>
        <pc:spChg chg="del mod ord">
          <ac:chgData name="Johnson, Chad" userId="29e26967-ee32-4210-a1e6-19e5305e9c5f" providerId="ADAL" clId="{6009F52F-6229-411F-BE16-E47D0321D9AB}" dt="2022-11-28T18:29:05.675" v="1278" actId="478"/>
          <ac:spMkLst>
            <pc:docMk/>
            <pc:sldMk cId="0" sldId="335"/>
            <ac:spMk id="12291" creationId="{23B4A73E-02AE-1458-12A3-67D2650F7023}"/>
          </ac:spMkLst>
        </pc:spChg>
        <pc:spChg chg="mod ord">
          <ac:chgData name="Johnson, Chad" userId="29e26967-ee32-4210-a1e6-19e5305e9c5f" providerId="ADAL" clId="{6009F52F-6229-411F-BE16-E47D0321D9AB}" dt="2022-11-28T18:57:48.493" v="1310" actId="700"/>
          <ac:spMkLst>
            <pc:docMk/>
            <pc:sldMk cId="0" sldId="335"/>
            <ac:spMk id="12292" creationId="{61BA56E8-2BBB-053D-6DB4-F5707A8B9004}"/>
          </ac:spMkLst>
        </pc:spChg>
        <pc:spChg chg="mod ord">
          <ac:chgData name="Johnson, Chad" userId="29e26967-ee32-4210-a1e6-19e5305e9c5f" providerId="ADAL" clId="{6009F52F-6229-411F-BE16-E47D0321D9AB}" dt="2022-11-28T18:57:48.493" v="1310" actId="700"/>
          <ac:spMkLst>
            <pc:docMk/>
            <pc:sldMk cId="0" sldId="335"/>
            <ac:spMk id="12293" creationId="{2E4B9603-A324-FD07-B562-C951985E8065}"/>
          </ac:spMkLst>
        </pc:spChg>
      </pc:sldChg>
      <pc:sldChg chg="delSp modSp mod chgLayout">
        <pc:chgData name="Johnson, Chad" userId="29e26967-ee32-4210-a1e6-19e5305e9c5f" providerId="ADAL" clId="{6009F52F-6229-411F-BE16-E47D0321D9AB}" dt="2022-11-28T18:57:48.493" v="1310" actId="700"/>
        <pc:sldMkLst>
          <pc:docMk/>
          <pc:sldMk cId="0" sldId="336"/>
        </pc:sldMkLst>
        <pc:spChg chg="del">
          <ac:chgData name="Johnson, Chad" userId="29e26967-ee32-4210-a1e6-19e5305e9c5f" providerId="ADAL" clId="{6009F52F-6229-411F-BE16-E47D0321D9AB}" dt="2022-11-28T18:29:12.291" v="1279" actId="478"/>
          <ac:spMkLst>
            <pc:docMk/>
            <pc:sldMk cId="0" sldId="336"/>
            <ac:spMk id="14338" creationId="{E3E0FDE9-2ED3-57A2-B4E8-21603A37C706}"/>
          </ac:spMkLst>
        </pc:spChg>
        <pc:spChg chg="mod ord">
          <ac:chgData name="Johnson, Chad" userId="29e26967-ee32-4210-a1e6-19e5305e9c5f" providerId="ADAL" clId="{6009F52F-6229-411F-BE16-E47D0321D9AB}" dt="2022-11-28T18:57:48.493" v="1310" actId="700"/>
          <ac:spMkLst>
            <pc:docMk/>
            <pc:sldMk cId="0" sldId="336"/>
            <ac:spMk id="14339" creationId="{84715CE2-44BD-1ED6-1297-9B9D79227281}"/>
          </ac:spMkLst>
        </pc:spChg>
        <pc:spChg chg="mod ord">
          <ac:chgData name="Johnson, Chad" userId="29e26967-ee32-4210-a1e6-19e5305e9c5f" providerId="ADAL" clId="{6009F52F-6229-411F-BE16-E47D0321D9AB}" dt="2022-11-28T18:57:48.493" v="1310" actId="700"/>
          <ac:spMkLst>
            <pc:docMk/>
            <pc:sldMk cId="0" sldId="336"/>
            <ac:spMk id="14340" creationId="{8BAB81C4-26D9-DB32-116D-DF25EA5F124F}"/>
          </ac:spMkLst>
        </pc:spChg>
        <pc:spChg chg="mod ord">
          <ac:chgData name="Johnson, Chad" userId="29e26967-ee32-4210-a1e6-19e5305e9c5f" providerId="ADAL" clId="{6009F52F-6229-411F-BE16-E47D0321D9AB}" dt="2022-11-28T18:57:48.493" v="1310" actId="700"/>
          <ac:spMkLst>
            <pc:docMk/>
            <pc:sldMk cId="0" sldId="336"/>
            <ac:spMk id="14341" creationId="{E7DFB286-9E7C-1F27-1856-CC3DA81C860A}"/>
          </ac:spMkLst>
        </pc:spChg>
      </pc:sldChg>
      <pc:sldChg chg="delSp modSp mod chgLayout">
        <pc:chgData name="Johnson, Chad" userId="29e26967-ee32-4210-a1e6-19e5305e9c5f" providerId="ADAL" clId="{6009F52F-6229-411F-BE16-E47D0321D9AB}" dt="2022-11-28T18:57:48.493" v="1310" actId="700"/>
        <pc:sldMkLst>
          <pc:docMk/>
          <pc:sldMk cId="0" sldId="337"/>
        </pc:sldMkLst>
        <pc:spChg chg="del">
          <ac:chgData name="Johnson, Chad" userId="29e26967-ee32-4210-a1e6-19e5305e9c5f" providerId="ADAL" clId="{6009F52F-6229-411F-BE16-E47D0321D9AB}" dt="2022-11-28T18:30:30.853" v="1291" actId="478"/>
          <ac:spMkLst>
            <pc:docMk/>
            <pc:sldMk cId="0" sldId="337"/>
            <ac:spMk id="22530" creationId="{FD48E3EB-C8F6-ABC2-9D55-78E6847D9198}"/>
          </ac:spMkLst>
        </pc:spChg>
        <pc:spChg chg="mod ord">
          <ac:chgData name="Johnson, Chad" userId="29e26967-ee32-4210-a1e6-19e5305e9c5f" providerId="ADAL" clId="{6009F52F-6229-411F-BE16-E47D0321D9AB}" dt="2022-11-28T18:57:48.493" v="1310" actId="700"/>
          <ac:spMkLst>
            <pc:docMk/>
            <pc:sldMk cId="0" sldId="337"/>
            <ac:spMk id="22531" creationId="{F619FE8A-3F9B-2D82-643A-DA2597A1A078}"/>
          </ac:spMkLst>
        </pc:spChg>
        <pc:spChg chg="mod ord">
          <ac:chgData name="Johnson, Chad" userId="29e26967-ee32-4210-a1e6-19e5305e9c5f" providerId="ADAL" clId="{6009F52F-6229-411F-BE16-E47D0321D9AB}" dt="2022-11-28T18:57:48.493" v="1310" actId="700"/>
          <ac:spMkLst>
            <pc:docMk/>
            <pc:sldMk cId="0" sldId="337"/>
            <ac:spMk id="22532" creationId="{211228E0-E33D-F0B4-6706-3EB3049541D5}"/>
          </ac:spMkLst>
        </pc:spChg>
        <pc:spChg chg="mod ord">
          <ac:chgData name="Johnson, Chad" userId="29e26967-ee32-4210-a1e6-19e5305e9c5f" providerId="ADAL" clId="{6009F52F-6229-411F-BE16-E47D0321D9AB}" dt="2022-11-28T18:57:48.493" v="1310" actId="700"/>
          <ac:spMkLst>
            <pc:docMk/>
            <pc:sldMk cId="0" sldId="337"/>
            <ac:spMk id="22533" creationId="{41A971AD-12DB-DA38-CEE4-F47A8940AFE9}"/>
          </ac:spMkLst>
        </pc:spChg>
      </pc:sldChg>
      <pc:sldChg chg="delSp modSp del mod chgLayout">
        <pc:chgData name="Johnson, Chad" userId="29e26967-ee32-4210-a1e6-19e5305e9c5f" providerId="ADAL" clId="{6009F52F-6229-411F-BE16-E47D0321D9AB}" dt="2022-11-30T17:07:49.410" v="1587" actId="2696"/>
        <pc:sldMkLst>
          <pc:docMk/>
          <pc:sldMk cId="0" sldId="339"/>
        </pc:sldMkLst>
        <pc:spChg chg="del">
          <ac:chgData name="Johnson, Chad" userId="29e26967-ee32-4210-a1e6-19e5305e9c5f" providerId="ADAL" clId="{6009F52F-6229-411F-BE16-E47D0321D9AB}" dt="2022-11-28T18:30:44.798" v="1294" actId="478"/>
          <ac:spMkLst>
            <pc:docMk/>
            <pc:sldMk cId="0" sldId="339"/>
            <ac:spMk id="24578" creationId="{9DBE2D08-DFCD-78DE-6017-9C3CFED941B0}"/>
          </ac:spMkLst>
        </pc:spChg>
        <pc:spChg chg="mod ord">
          <ac:chgData name="Johnson, Chad" userId="29e26967-ee32-4210-a1e6-19e5305e9c5f" providerId="ADAL" clId="{6009F52F-6229-411F-BE16-E47D0321D9AB}" dt="2022-11-28T18:57:48.493" v="1310" actId="700"/>
          <ac:spMkLst>
            <pc:docMk/>
            <pc:sldMk cId="0" sldId="339"/>
            <ac:spMk id="24579" creationId="{4B640993-1BE8-BA2E-64A7-6A864AF3296F}"/>
          </ac:spMkLst>
        </pc:spChg>
        <pc:spChg chg="mod ord">
          <ac:chgData name="Johnson, Chad" userId="29e26967-ee32-4210-a1e6-19e5305e9c5f" providerId="ADAL" clId="{6009F52F-6229-411F-BE16-E47D0321D9AB}" dt="2022-11-28T18:57:48.493" v="1310" actId="700"/>
          <ac:spMkLst>
            <pc:docMk/>
            <pc:sldMk cId="0" sldId="339"/>
            <ac:spMk id="24580" creationId="{7EC86109-3D32-1266-9F19-2135E10A7913}"/>
          </ac:spMkLst>
        </pc:spChg>
        <pc:spChg chg="mod ord">
          <ac:chgData name="Johnson, Chad" userId="29e26967-ee32-4210-a1e6-19e5305e9c5f" providerId="ADAL" clId="{6009F52F-6229-411F-BE16-E47D0321D9AB}" dt="2022-11-28T18:57:48.493" v="1310" actId="700"/>
          <ac:spMkLst>
            <pc:docMk/>
            <pc:sldMk cId="0" sldId="339"/>
            <ac:spMk id="24581" creationId="{76D47FEB-CD00-A1BA-8DF0-FE31E405A367}"/>
          </ac:spMkLst>
        </pc:spChg>
      </pc:sldChg>
      <pc:sldChg chg="delSp modSp mod chgLayout">
        <pc:chgData name="Johnson, Chad" userId="29e26967-ee32-4210-a1e6-19e5305e9c5f" providerId="ADAL" clId="{6009F52F-6229-411F-BE16-E47D0321D9AB}" dt="2022-11-28T18:57:48.493" v="1310" actId="700"/>
        <pc:sldMkLst>
          <pc:docMk/>
          <pc:sldMk cId="0" sldId="340"/>
        </pc:sldMkLst>
        <pc:spChg chg="del">
          <ac:chgData name="Johnson, Chad" userId="29e26967-ee32-4210-a1e6-19e5305e9c5f" providerId="ADAL" clId="{6009F52F-6229-411F-BE16-E47D0321D9AB}" dt="2022-11-28T18:30:55.501" v="1296" actId="478"/>
          <ac:spMkLst>
            <pc:docMk/>
            <pc:sldMk cId="0" sldId="340"/>
            <ac:spMk id="26626" creationId="{1AE17D7A-AD24-7A6A-145F-5496873DEF49}"/>
          </ac:spMkLst>
        </pc:spChg>
        <pc:spChg chg="mod ord">
          <ac:chgData name="Johnson, Chad" userId="29e26967-ee32-4210-a1e6-19e5305e9c5f" providerId="ADAL" clId="{6009F52F-6229-411F-BE16-E47D0321D9AB}" dt="2022-11-28T18:57:48.493" v="1310" actId="700"/>
          <ac:spMkLst>
            <pc:docMk/>
            <pc:sldMk cId="0" sldId="340"/>
            <ac:spMk id="26627" creationId="{E13953D2-2A98-D48D-5F70-3E0E33128C53}"/>
          </ac:spMkLst>
        </pc:spChg>
        <pc:spChg chg="mod ord">
          <ac:chgData name="Johnson, Chad" userId="29e26967-ee32-4210-a1e6-19e5305e9c5f" providerId="ADAL" clId="{6009F52F-6229-411F-BE16-E47D0321D9AB}" dt="2022-11-28T18:57:48.493" v="1310" actId="700"/>
          <ac:spMkLst>
            <pc:docMk/>
            <pc:sldMk cId="0" sldId="340"/>
            <ac:spMk id="26628" creationId="{A0817DE6-8363-83D7-265E-4E6EC93553AB}"/>
          </ac:spMkLst>
        </pc:spChg>
        <pc:spChg chg="mod ord">
          <ac:chgData name="Johnson, Chad" userId="29e26967-ee32-4210-a1e6-19e5305e9c5f" providerId="ADAL" clId="{6009F52F-6229-411F-BE16-E47D0321D9AB}" dt="2022-11-28T18:57:48.493" v="1310" actId="700"/>
          <ac:spMkLst>
            <pc:docMk/>
            <pc:sldMk cId="0" sldId="340"/>
            <ac:spMk id="26629" creationId="{B1085B48-BC9C-052D-CDBE-9AF8E4414A80}"/>
          </ac:spMkLst>
        </pc:spChg>
      </pc:sldChg>
      <pc:sldChg chg="delSp modSp mod chgLayout">
        <pc:chgData name="Johnson, Chad" userId="29e26967-ee32-4210-a1e6-19e5305e9c5f" providerId="ADAL" clId="{6009F52F-6229-411F-BE16-E47D0321D9AB}" dt="2022-11-28T18:57:48.493" v="1310" actId="700"/>
        <pc:sldMkLst>
          <pc:docMk/>
          <pc:sldMk cId="0" sldId="341"/>
        </pc:sldMkLst>
        <pc:spChg chg="del">
          <ac:chgData name="Johnson, Chad" userId="29e26967-ee32-4210-a1e6-19e5305e9c5f" providerId="ADAL" clId="{6009F52F-6229-411F-BE16-E47D0321D9AB}" dt="2022-11-28T18:31:03.238" v="1298" actId="478"/>
          <ac:spMkLst>
            <pc:docMk/>
            <pc:sldMk cId="0" sldId="341"/>
            <ac:spMk id="28674" creationId="{1278CCB6-9D7A-3ABD-9A02-804078B0FADC}"/>
          </ac:spMkLst>
        </pc:spChg>
        <pc:spChg chg="mod ord">
          <ac:chgData name="Johnson, Chad" userId="29e26967-ee32-4210-a1e6-19e5305e9c5f" providerId="ADAL" clId="{6009F52F-6229-411F-BE16-E47D0321D9AB}" dt="2022-11-28T18:57:48.493" v="1310" actId="700"/>
          <ac:spMkLst>
            <pc:docMk/>
            <pc:sldMk cId="0" sldId="341"/>
            <ac:spMk id="28675" creationId="{8E097E68-9F19-9FA1-F138-9563F422BF4F}"/>
          </ac:spMkLst>
        </pc:spChg>
        <pc:spChg chg="mod ord">
          <ac:chgData name="Johnson, Chad" userId="29e26967-ee32-4210-a1e6-19e5305e9c5f" providerId="ADAL" clId="{6009F52F-6229-411F-BE16-E47D0321D9AB}" dt="2022-11-28T18:57:48.493" v="1310" actId="700"/>
          <ac:spMkLst>
            <pc:docMk/>
            <pc:sldMk cId="0" sldId="341"/>
            <ac:spMk id="28676" creationId="{1A42EA93-A08A-61F7-D9E3-B2E50930AD78}"/>
          </ac:spMkLst>
        </pc:spChg>
        <pc:spChg chg="mod ord">
          <ac:chgData name="Johnson, Chad" userId="29e26967-ee32-4210-a1e6-19e5305e9c5f" providerId="ADAL" clId="{6009F52F-6229-411F-BE16-E47D0321D9AB}" dt="2022-11-28T18:57:48.493" v="1310" actId="700"/>
          <ac:spMkLst>
            <pc:docMk/>
            <pc:sldMk cId="0" sldId="341"/>
            <ac:spMk id="28677" creationId="{3695A9AE-CA66-44B8-BEA4-8266334D3179}"/>
          </ac:spMkLst>
        </pc:spChg>
      </pc:sldChg>
      <pc:sldChg chg="delSp modSp mod chgLayout">
        <pc:chgData name="Johnson, Chad" userId="29e26967-ee32-4210-a1e6-19e5305e9c5f" providerId="ADAL" clId="{6009F52F-6229-411F-BE16-E47D0321D9AB}" dt="2022-11-28T19:00:25.759" v="1318" actId="255"/>
        <pc:sldMkLst>
          <pc:docMk/>
          <pc:sldMk cId="0" sldId="342"/>
        </pc:sldMkLst>
        <pc:spChg chg="del">
          <ac:chgData name="Johnson, Chad" userId="29e26967-ee32-4210-a1e6-19e5305e9c5f" providerId="ADAL" clId="{6009F52F-6229-411F-BE16-E47D0321D9AB}" dt="2022-11-28T18:31:11.908" v="1300" actId="478"/>
          <ac:spMkLst>
            <pc:docMk/>
            <pc:sldMk cId="0" sldId="342"/>
            <ac:spMk id="30722" creationId="{B1327C2C-3322-45F2-06D8-DB13FF71D0D4}"/>
          </ac:spMkLst>
        </pc:spChg>
        <pc:spChg chg="mod ord">
          <ac:chgData name="Johnson, Chad" userId="29e26967-ee32-4210-a1e6-19e5305e9c5f" providerId="ADAL" clId="{6009F52F-6229-411F-BE16-E47D0321D9AB}" dt="2022-11-28T18:57:48.493" v="1310" actId="700"/>
          <ac:spMkLst>
            <pc:docMk/>
            <pc:sldMk cId="0" sldId="342"/>
            <ac:spMk id="30723" creationId="{68901F9B-9A9E-367D-33C6-E033878353F7}"/>
          </ac:spMkLst>
        </pc:spChg>
        <pc:spChg chg="mod ord">
          <ac:chgData name="Johnson, Chad" userId="29e26967-ee32-4210-a1e6-19e5305e9c5f" providerId="ADAL" clId="{6009F52F-6229-411F-BE16-E47D0321D9AB}" dt="2022-11-28T18:57:48.493" v="1310" actId="700"/>
          <ac:spMkLst>
            <pc:docMk/>
            <pc:sldMk cId="0" sldId="342"/>
            <ac:spMk id="30724" creationId="{4243F235-2FDF-FF69-B07B-75512B190C76}"/>
          </ac:spMkLst>
        </pc:spChg>
        <pc:spChg chg="mod ord">
          <ac:chgData name="Johnson, Chad" userId="29e26967-ee32-4210-a1e6-19e5305e9c5f" providerId="ADAL" clId="{6009F52F-6229-411F-BE16-E47D0321D9AB}" dt="2022-11-28T19:00:25.759" v="1318" actId="255"/>
          <ac:spMkLst>
            <pc:docMk/>
            <pc:sldMk cId="0" sldId="342"/>
            <ac:spMk id="30725" creationId="{83720909-5364-5612-800B-717A46CB854F}"/>
          </ac:spMkLst>
        </pc:spChg>
      </pc:sldChg>
      <pc:sldChg chg="delSp modSp mod chgLayout">
        <pc:chgData name="Johnson, Chad" userId="29e26967-ee32-4210-a1e6-19e5305e9c5f" providerId="ADAL" clId="{6009F52F-6229-411F-BE16-E47D0321D9AB}" dt="2022-11-28T18:57:48.493" v="1310" actId="700"/>
        <pc:sldMkLst>
          <pc:docMk/>
          <pc:sldMk cId="0" sldId="343"/>
        </pc:sldMkLst>
        <pc:spChg chg="del">
          <ac:chgData name="Johnson, Chad" userId="29e26967-ee32-4210-a1e6-19e5305e9c5f" providerId="ADAL" clId="{6009F52F-6229-411F-BE16-E47D0321D9AB}" dt="2022-11-28T18:56:36.701" v="1301" actId="478"/>
          <ac:spMkLst>
            <pc:docMk/>
            <pc:sldMk cId="0" sldId="343"/>
            <ac:spMk id="32770" creationId="{014310CF-F375-D3F1-AF57-0D5F60594D6A}"/>
          </ac:spMkLst>
        </pc:spChg>
        <pc:spChg chg="mod ord">
          <ac:chgData name="Johnson, Chad" userId="29e26967-ee32-4210-a1e6-19e5305e9c5f" providerId="ADAL" clId="{6009F52F-6229-411F-BE16-E47D0321D9AB}" dt="2022-11-28T18:57:48.493" v="1310" actId="700"/>
          <ac:spMkLst>
            <pc:docMk/>
            <pc:sldMk cId="0" sldId="343"/>
            <ac:spMk id="32771" creationId="{4D450B95-F773-DBAF-FF60-EDB77B624E89}"/>
          </ac:spMkLst>
        </pc:spChg>
        <pc:spChg chg="mod ord">
          <ac:chgData name="Johnson, Chad" userId="29e26967-ee32-4210-a1e6-19e5305e9c5f" providerId="ADAL" clId="{6009F52F-6229-411F-BE16-E47D0321D9AB}" dt="2022-11-28T18:57:48.493" v="1310" actId="700"/>
          <ac:spMkLst>
            <pc:docMk/>
            <pc:sldMk cId="0" sldId="343"/>
            <ac:spMk id="32772" creationId="{C432FB9B-8569-625A-8336-750E4FC8797E}"/>
          </ac:spMkLst>
        </pc:spChg>
        <pc:spChg chg="mod ord">
          <ac:chgData name="Johnson, Chad" userId="29e26967-ee32-4210-a1e6-19e5305e9c5f" providerId="ADAL" clId="{6009F52F-6229-411F-BE16-E47D0321D9AB}" dt="2022-11-28T18:57:48.493" v="1310" actId="700"/>
          <ac:spMkLst>
            <pc:docMk/>
            <pc:sldMk cId="0" sldId="343"/>
            <ac:spMk id="32773" creationId="{02C91C6F-E8D2-5A73-9EBC-A670F087B9D2}"/>
          </ac:spMkLst>
        </pc:spChg>
      </pc:sldChg>
      <pc:sldChg chg="delSp modSp mod chgLayout">
        <pc:chgData name="Johnson, Chad" userId="29e26967-ee32-4210-a1e6-19e5305e9c5f" providerId="ADAL" clId="{6009F52F-6229-411F-BE16-E47D0321D9AB}" dt="2022-11-28T18:58:50.085" v="1317" actId="255"/>
        <pc:sldMkLst>
          <pc:docMk/>
          <pc:sldMk cId="0" sldId="344"/>
        </pc:sldMkLst>
        <pc:spChg chg="del">
          <ac:chgData name="Johnson, Chad" userId="29e26967-ee32-4210-a1e6-19e5305e9c5f" providerId="ADAL" clId="{6009F52F-6229-411F-BE16-E47D0321D9AB}" dt="2022-11-28T18:56:58.501" v="1304" actId="478"/>
          <ac:spMkLst>
            <pc:docMk/>
            <pc:sldMk cId="0" sldId="344"/>
            <ac:spMk id="34818" creationId="{70073E78-96B9-7F3A-5E3D-9114354BA122}"/>
          </ac:spMkLst>
        </pc:spChg>
        <pc:spChg chg="mod ord">
          <ac:chgData name="Johnson, Chad" userId="29e26967-ee32-4210-a1e6-19e5305e9c5f" providerId="ADAL" clId="{6009F52F-6229-411F-BE16-E47D0321D9AB}" dt="2022-11-28T18:57:48.493" v="1310" actId="700"/>
          <ac:spMkLst>
            <pc:docMk/>
            <pc:sldMk cId="0" sldId="344"/>
            <ac:spMk id="34819" creationId="{C42A29E2-0155-1EA1-02B8-9B5B5F4A49EC}"/>
          </ac:spMkLst>
        </pc:spChg>
        <pc:spChg chg="mod ord">
          <ac:chgData name="Johnson, Chad" userId="29e26967-ee32-4210-a1e6-19e5305e9c5f" providerId="ADAL" clId="{6009F52F-6229-411F-BE16-E47D0321D9AB}" dt="2022-11-28T18:57:48.493" v="1310" actId="700"/>
          <ac:spMkLst>
            <pc:docMk/>
            <pc:sldMk cId="0" sldId="344"/>
            <ac:spMk id="34820" creationId="{A229645D-0A71-6266-4C38-C9598A6AFFCF}"/>
          </ac:spMkLst>
        </pc:spChg>
        <pc:spChg chg="mod ord">
          <ac:chgData name="Johnson, Chad" userId="29e26967-ee32-4210-a1e6-19e5305e9c5f" providerId="ADAL" clId="{6009F52F-6229-411F-BE16-E47D0321D9AB}" dt="2022-11-28T18:58:50.085" v="1317" actId="255"/>
          <ac:spMkLst>
            <pc:docMk/>
            <pc:sldMk cId="0" sldId="344"/>
            <ac:spMk id="34821" creationId="{0FB84057-CC3A-1BEE-CA87-77E8281C0AB0}"/>
          </ac:spMkLst>
        </pc:spChg>
      </pc:sldChg>
      <pc:sldChg chg="delSp modSp mod chgLayout">
        <pc:chgData name="Johnson, Chad" userId="29e26967-ee32-4210-a1e6-19e5305e9c5f" providerId="ADAL" clId="{6009F52F-6229-411F-BE16-E47D0321D9AB}" dt="2022-11-28T18:58:45.125" v="1316" actId="255"/>
        <pc:sldMkLst>
          <pc:docMk/>
          <pc:sldMk cId="0" sldId="345"/>
        </pc:sldMkLst>
        <pc:spChg chg="del">
          <ac:chgData name="Johnson, Chad" userId="29e26967-ee32-4210-a1e6-19e5305e9c5f" providerId="ADAL" clId="{6009F52F-6229-411F-BE16-E47D0321D9AB}" dt="2022-11-28T18:57:13.132" v="1307" actId="478"/>
          <ac:spMkLst>
            <pc:docMk/>
            <pc:sldMk cId="0" sldId="345"/>
            <ac:spMk id="36866" creationId="{95ADDA86-F792-C3A0-04C8-B8C348F44678}"/>
          </ac:spMkLst>
        </pc:spChg>
        <pc:spChg chg="mod ord">
          <ac:chgData name="Johnson, Chad" userId="29e26967-ee32-4210-a1e6-19e5305e9c5f" providerId="ADAL" clId="{6009F52F-6229-411F-BE16-E47D0321D9AB}" dt="2022-11-28T18:57:48.493" v="1310" actId="700"/>
          <ac:spMkLst>
            <pc:docMk/>
            <pc:sldMk cId="0" sldId="345"/>
            <ac:spMk id="36867" creationId="{2609A25B-5A49-5E11-66BC-35C7B24FA221}"/>
          </ac:spMkLst>
        </pc:spChg>
        <pc:spChg chg="mod ord">
          <ac:chgData name="Johnson, Chad" userId="29e26967-ee32-4210-a1e6-19e5305e9c5f" providerId="ADAL" clId="{6009F52F-6229-411F-BE16-E47D0321D9AB}" dt="2022-11-28T18:57:48.493" v="1310" actId="700"/>
          <ac:spMkLst>
            <pc:docMk/>
            <pc:sldMk cId="0" sldId="345"/>
            <ac:spMk id="36868" creationId="{EEB50E7D-559C-0969-0A98-BB2A0B39E6D4}"/>
          </ac:spMkLst>
        </pc:spChg>
        <pc:spChg chg="mod ord">
          <ac:chgData name="Johnson, Chad" userId="29e26967-ee32-4210-a1e6-19e5305e9c5f" providerId="ADAL" clId="{6009F52F-6229-411F-BE16-E47D0321D9AB}" dt="2022-11-28T18:58:45.125" v="1316" actId="255"/>
          <ac:spMkLst>
            <pc:docMk/>
            <pc:sldMk cId="0" sldId="345"/>
            <ac:spMk id="36869" creationId="{C08BC439-B499-3FD9-CB96-3FD55F5CA678}"/>
          </ac:spMkLst>
        </pc:spChg>
      </pc:sldChg>
      <pc:sldChg chg="delSp modSp del mod">
        <pc:chgData name="Johnson, Chad" userId="29e26967-ee32-4210-a1e6-19e5305e9c5f" providerId="ADAL" clId="{6009F52F-6229-411F-BE16-E47D0321D9AB}" dt="2022-11-28T18:29:51.596" v="1283" actId="47"/>
        <pc:sldMkLst>
          <pc:docMk/>
          <pc:sldMk cId="0" sldId="346"/>
        </pc:sldMkLst>
        <pc:spChg chg="del">
          <ac:chgData name="Johnson, Chad" userId="29e26967-ee32-4210-a1e6-19e5305e9c5f" providerId="ADAL" clId="{6009F52F-6229-411F-BE16-E47D0321D9AB}" dt="2022-11-28T18:29:48.877" v="1282" actId="478"/>
          <ac:spMkLst>
            <pc:docMk/>
            <pc:sldMk cId="0" sldId="346"/>
            <ac:spMk id="16386" creationId="{3C1B08E1-0D85-2D25-AF04-2AC35328AA13}"/>
          </ac:spMkLst>
        </pc:spChg>
        <pc:spChg chg="mod">
          <ac:chgData name="Johnson, Chad" userId="29e26967-ee32-4210-a1e6-19e5305e9c5f" providerId="ADAL" clId="{6009F52F-6229-411F-BE16-E47D0321D9AB}" dt="2022-11-28T18:29:44.534" v="1281" actId="207"/>
          <ac:spMkLst>
            <pc:docMk/>
            <pc:sldMk cId="0" sldId="346"/>
            <ac:spMk id="16388" creationId="{4E7322F6-25F6-C057-68C1-104E4F2685E0}"/>
          </ac:spMkLst>
        </pc:spChg>
      </pc:sldChg>
      <pc:sldChg chg="delSp modSp mod chgLayout">
        <pc:chgData name="Johnson, Chad" userId="29e26967-ee32-4210-a1e6-19e5305e9c5f" providerId="ADAL" clId="{6009F52F-6229-411F-BE16-E47D0321D9AB}" dt="2022-11-28T18:57:48.493" v="1310" actId="700"/>
        <pc:sldMkLst>
          <pc:docMk/>
          <pc:sldMk cId="0" sldId="347"/>
        </pc:sldMkLst>
        <pc:spChg chg="del">
          <ac:chgData name="Johnson, Chad" userId="29e26967-ee32-4210-a1e6-19e5305e9c5f" providerId="ADAL" clId="{6009F52F-6229-411F-BE16-E47D0321D9AB}" dt="2022-11-28T18:30:11.931" v="1288" actId="478"/>
          <ac:spMkLst>
            <pc:docMk/>
            <pc:sldMk cId="0" sldId="347"/>
            <ac:spMk id="18434" creationId="{19FBDCAF-4E95-E853-5FB4-4041DD4BBEB5}"/>
          </ac:spMkLst>
        </pc:spChg>
        <pc:spChg chg="mod ord">
          <ac:chgData name="Johnson, Chad" userId="29e26967-ee32-4210-a1e6-19e5305e9c5f" providerId="ADAL" clId="{6009F52F-6229-411F-BE16-E47D0321D9AB}" dt="2022-11-28T18:57:48.493" v="1310" actId="700"/>
          <ac:spMkLst>
            <pc:docMk/>
            <pc:sldMk cId="0" sldId="347"/>
            <ac:spMk id="18435" creationId="{D6F91FA9-4605-ABC9-0F3D-178746406EC2}"/>
          </ac:spMkLst>
        </pc:spChg>
        <pc:spChg chg="mod ord">
          <ac:chgData name="Johnson, Chad" userId="29e26967-ee32-4210-a1e6-19e5305e9c5f" providerId="ADAL" clId="{6009F52F-6229-411F-BE16-E47D0321D9AB}" dt="2022-11-28T18:57:48.493" v="1310" actId="700"/>
          <ac:spMkLst>
            <pc:docMk/>
            <pc:sldMk cId="0" sldId="347"/>
            <ac:spMk id="18436" creationId="{89A973B1-3B1D-7164-1F92-5477ABB7B01F}"/>
          </ac:spMkLst>
        </pc:spChg>
        <pc:spChg chg="mod ord">
          <ac:chgData name="Johnson, Chad" userId="29e26967-ee32-4210-a1e6-19e5305e9c5f" providerId="ADAL" clId="{6009F52F-6229-411F-BE16-E47D0321D9AB}" dt="2022-11-28T18:57:48.493" v="1310" actId="700"/>
          <ac:spMkLst>
            <pc:docMk/>
            <pc:sldMk cId="0" sldId="347"/>
            <ac:spMk id="18437" creationId="{21117D68-CC5F-0A7E-495D-625B94EF5354}"/>
          </ac:spMkLst>
        </pc:spChg>
      </pc:sldChg>
      <pc:sldChg chg="delSp modSp mod chgLayout">
        <pc:chgData name="Johnson, Chad" userId="29e26967-ee32-4210-a1e6-19e5305e9c5f" providerId="ADAL" clId="{6009F52F-6229-411F-BE16-E47D0321D9AB}" dt="2022-11-28T18:57:48.493" v="1310" actId="700"/>
        <pc:sldMkLst>
          <pc:docMk/>
          <pc:sldMk cId="0" sldId="348"/>
        </pc:sldMkLst>
        <pc:spChg chg="del">
          <ac:chgData name="Johnson, Chad" userId="29e26967-ee32-4210-a1e6-19e5305e9c5f" providerId="ADAL" clId="{6009F52F-6229-411F-BE16-E47D0321D9AB}" dt="2022-11-28T18:30:21.457" v="1289" actId="478"/>
          <ac:spMkLst>
            <pc:docMk/>
            <pc:sldMk cId="0" sldId="348"/>
            <ac:spMk id="20482" creationId="{8303950B-807C-8988-8624-28EC4EF552B8}"/>
          </ac:spMkLst>
        </pc:spChg>
        <pc:spChg chg="mod ord">
          <ac:chgData name="Johnson, Chad" userId="29e26967-ee32-4210-a1e6-19e5305e9c5f" providerId="ADAL" clId="{6009F52F-6229-411F-BE16-E47D0321D9AB}" dt="2022-11-28T18:57:48.493" v="1310" actId="700"/>
          <ac:spMkLst>
            <pc:docMk/>
            <pc:sldMk cId="0" sldId="348"/>
            <ac:spMk id="20483" creationId="{9A0577C5-294F-437E-AF7D-3B1EE0C86745}"/>
          </ac:spMkLst>
        </pc:spChg>
        <pc:spChg chg="mod ord">
          <ac:chgData name="Johnson, Chad" userId="29e26967-ee32-4210-a1e6-19e5305e9c5f" providerId="ADAL" clId="{6009F52F-6229-411F-BE16-E47D0321D9AB}" dt="2022-11-28T18:57:48.493" v="1310" actId="700"/>
          <ac:spMkLst>
            <pc:docMk/>
            <pc:sldMk cId="0" sldId="348"/>
            <ac:spMk id="20484" creationId="{0C4F0CD9-DC5F-E483-296D-07B77E536E6F}"/>
          </ac:spMkLst>
        </pc:spChg>
        <pc:spChg chg="mod ord">
          <ac:chgData name="Johnson, Chad" userId="29e26967-ee32-4210-a1e6-19e5305e9c5f" providerId="ADAL" clId="{6009F52F-6229-411F-BE16-E47D0321D9AB}" dt="2022-11-28T18:57:48.493" v="1310" actId="700"/>
          <ac:spMkLst>
            <pc:docMk/>
            <pc:sldMk cId="0" sldId="348"/>
            <ac:spMk id="20485" creationId="{C8C794CB-D51D-1CF5-DFB1-A823F757CE32}"/>
          </ac:spMkLst>
        </pc:spChg>
      </pc:sldChg>
      <pc:sldChg chg="delSp modSp del mod chgLayout">
        <pc:chgData name="Johnson, Chad" userId="29e26967-ee32-4210-a1e6-19e5305e9c5f" providerId="ADAL" clId="{6009F52F-6229-411F-BE16-E47D0321D9AB}" dt="2022-11-28T18:58:07.271" v="1311" actId="47"/>
        <pc:sldMkLst>
          <pc:docMk/>
          <pc:sldMk cId="0" sldId="349"/>
        </pc:sldMkLst>
        <pc:spChg chg="del mod ord">
          <ac:chgData name="Johnson, Chad" userId="29e26967-ee32-4210-a1e6-19e5305e9c5f" providerId="ADAL" clId="{6009F52F-6229-411F-BE16-E47D0321D9AB}" dt="2022-11-28T18:57:22.454" v="1309" actId="478"/>
          <ac:spMkLst>
            <pc:docMk/>
            <pc:sldMk cId="0" sldId="349"/>
            <ac:spMk id="38914" creationId="{B38746EE-48A0-2802-19B8-5365103408F0}"/>
          </ac:spMkLst>
        </pc:spChg>
        <pc:spChg chg="mod ord">
          <ac:chgData name="Johnson, Chad" userId="29e26967-ee32-4210-a1e6-19e5305e9c5f" providerId="ADAL" clId="{6009F52F-6229-411F-BE16-E47D0321D9AB}" dt="2022-11-28T18:57:48.493" v="1310" actId="700"/>
          <ac:spMkLst>
            <pc:docMk/>
            <pc:sldMk cId="0" sldId="349"/>
            <ac:spMk id="38915" creationId="{BFBAA38B-5707-1413-15B2-9AB9FF3CA160}"/>
          </ac:spMkLst>
        </pc:spChg>
        <pc:spChg chg="mod ord">
          <ac:chgData name="Johnson, Chad" userId="29e26967-ee32-4210-a1e6-19e5305e9c5f" providerId="ADAL" clId="{6009F52F-6229-411F-BE16-E47D0321D9AB}" dt="2022-11-28T18:57:48.493" v="1310" actId="700"/>
          <ac:spMkLst>
            <pc:docMk/>
            <pc:sldMk cId="0" sldId="349"/>
            <ac:spMk id="38916" creationId="{6D62222A-CE7D-21D1-E26E-EC55ADA45764}"/>
          </ac:spMkLst>
        </pc:spChg>
        <pc:spChg chg="mod ord">
          <ac:chgData name="Johnson, Chad" userId="29e26967-ee32-4210-a1e6-19e5305e9c5f" providerId="ADAL" clId="{6009F52F-6229-411F-BE16-E47D0321D9AB}" dt="2022-11-28T18:57:48.493" v="1310" actId="700"/>
          <ac:spMkLst>
            <pc:docMk/>
            <pc:sldMk cId="0" sldId="349"/>
            <ac:spMk id="38917" creationId="{B2073AF4-7258-E830-7C95-BC70D8F93F5A}"/>
          </ac:spMkLst>
        </pc:spChg>
      </pc:sldChg>
      <pc:sldChg chg="delSp modSp mod chgLayout">
        <pc:chgData name="Johnson, Chad" userId="29e26967-ee32-4210-a1e6-19e5305e9c5f" providerId="ADAL" clId="{6009F52F-6229-411F-BE16-E47D0321D9AB}" dt="2022-11-28T18:58:26.368" v="1315" actId="27636"/>
        <pc:sldMkLst>
          <pc:docMk/>
          <pc:sldMk cId="0" sldId="350"/>
        </pc:sldMkLst>
        <pc:spChg chg="del mod ord">
          <ac:chgData name="Johnson, Chad" userId="29e26967-ee32-4210-a1e6-19e5305e9c5f" providerId="ADAL" clId="{6009F52F-6229-411F-BE16-E47D0321D9AB}" dt="2022-11-28T18:58:16.046" v="1312" actId="478"/>
          <ac:spMkLst>
            <pc:docMk/>
            <pc:sldMk cId="0" sldId="350"/>
            <ac:spMk id="40962" creationId="{32F8731B-2969-0AE6-872B-159EFD1DDAD4}"/>
          </ac:spMkLst>
        </pc:spChg>
        <pc:spChg chg="mod ord">
          <ac:chgData name="Johnson, Chad" userId="29e26967-ee32-4210-a1e6-19e5305e9c5f" providerId="ADAL" clId="{6009F52F-6229-411F-BE16-E47D0321D9AB}" dt="2022-11-28T18:57:48.493" v="1310" actId="700"/>
          <ac:spMkLst>
            <pc:docMk/>
            <pc:sldMk cId="0" sldId="350"/>
            <ac:spMk id="40963" creationId="{9BC15659-9C1C-58F3-D0F4-195F70C77E32}"/>
          </ac:spMkLst>
        </pc:spChg>
        <pc:spChg chg="mod ord">
          <ac:chgData name="Johnson, Chad" userId="29e26967-ee32-4210-a1e6-19e5305e9c5f" providerId="ADAL" clId="{6009F52F-6229-411F-BE16-E47D0321D9AB}" dt="2022-11-28T18:58:19.611" v="1313" actId="207"/>
          <ac:spMkLst>
            <pc:docMk/>
            <pc:sldMk cId="0" sldId="350"/>
            <ac:spMk id="40964" creationId="{EB3BC9A1-D6C5-B984-BAD8-8352C6B34A74}"/>
          </ac:spMkLst>
        </pc:spChg>
        <pc:spChg chg="mod ord">
          <ac:chgData name="Johnson, Chad" userId="29e26967-ee32-4210-a1e6-19e5305e9c5f" providerId="ADAL" clId="{6009F52F-6229-411F-BE16-E47D0321D9AB}" dt="2022-11-28T18:58:26.368" v="1315" actId="27636"/>
          <ac:spMkLst>
            <pc:docMk/>
            <pc:sldMk cId="0" sldId="350"/>
            <ac:spMk id="40965" creationId="{DFBD5AAD-5D29-EAF8-2D85-334925FC9536}"/>
          </ac:spMkLst>
        </pc:spChg>
      </pc:sldChg>
      <pc:sldChg chg="delSp modSp mod chgLayout">
        <pc:chgData name="Johnson, Chad" userId="29e26967-ee32-4210-a1e6-19e5305e9c5f" providerId="ADAL" clId="{6009F52F-6229-411F-BE16-E47D0321D9AB}" dt="2022-11-28T19:00:42.232" v="1321" actId="478"/>
        <pc:sldMkLst>
          <pc:docMk/>
          <pc:sldMk cId="0" sldId="351"/>
        </pc:sldMkLst>
        <pc:spChg chg="del mod ord">
          <ac:chgData name="Johnson, Chad" userId="29e26967-ee32-4210-a1e6-19e5305e9c5f" providerId="ADAL" clId="{6009F52F-6229-411F-BE16-E47D0321D9AB}" dt="2022-11-28T19:00:42.232" v="1321" actId="478"/>
          <ac:spMkLst>
            <pc:docMk/>
            <pc:sldMk cId="0" sldId="351"/>
            <ac:spMk id="43010" creationId="{E58BAA32-A551-EBE6-3BBF-E3F07D31CC45}"/>
          </ac:spMkLst>
        </pc:spChg>
        <pc:spChg chg="mod ord">
          <ac:chgData name="Johnson, Chad" userId="29e26967-ee32-4210-a1e6-19e5305e9c5f" providerId="ADAL" clId="{6009F52F-6229-411F-BE16-E47D0321D9AB}" dt="2022-11-28T18:57:48.493" v="1310" actId="700"/>
          <ac:spMkLst>
            <pc:docMk/>
            <pc:sldMk cId="0" sldId="351"/>
            <ac:spMk id="43011" creationId="{EEA5FEF8-62FC-7786-4487-D54A8BF56371}"/>
          </ac:spMkLst>
        </pc:spChg>
        <pc:spChg chg="mod ord">
          <ac:chgData name="Johnson, Chad" userId="29e26967-ee32-4210-a1e6-19e5305e9c5f" providerId="ADAL" clId="{6009F52F-6229-411F-BE16-E47D0321D9AB}" dt="2022-11-28T19:00:34.541" v="1319" actId="207"/>
          <ac:spMkLst>
            <pc:docMk/>
            <pc:sldMk cId="0" sldId="351"/>
            <ac:spMk id="43012" creationId="{BEDB6CB0-C154-0D13-BD35-225132C68DDC}"/>
          </ac:spMkLst>
        </pc:spChg>
        <pc:spChg chg="mod ord">
          <ac:chgData name="Johnson, Chad" userId="29e26967-ee32-4210-a1e6-19e5305e9c5f" providerId="ADAL" clId="{6009F52F-6229-411F-BE16-E47D0321D9AB}" dt="2022-11-28T19:00:38.921" v="1320" actId="255"/>
          <ac:spMkLst>
            <pc:docMk/>
            <pc:sldMk cId="0" sldId="351"/>
            <ac:spMk id="43013" creationId="{4BEB88B0-5E5F-3979-EE9A-DDDDCFC0E0D3}"/>
          </ac:spMkLst>
        </pc:spChg>
      </pc:sldChg>
      <pc:sldChg chg="delSp modSp del mod chgLayout">
        <pc:chgData name="Johnson, Chad" userId="29e26967-ee32-4210-a1e6-19e5305e9c5f" providerId="ADAL" clId="{6009F52F-6229-411F-BE16-E47D0321D9AB}" dt="2022-11-28T19:01:18.415" v="1324" actId="47"/>
        <pc:sldMkLst>
          <pc:docMk/>
          <pc:sldMk cId="0" sldId="352"/>
        </pc:sldMkLst>
        <pc:spChg chg="del mod ord">
          <ac:chgData name="Johnson, Chad" userId="29e26967-ee32-4210-a1e6-19e5305e9c5f" providerId="ADAL" clId="{6009F52F-6229-411F-BE16-E47D0321D9AB}" dt="2022-11-28T19:01:04.314" v="1323" actId="478"/>
          <ac:spMkLst>
            <pc:docMk/>
            <pc:sldMk cId="0" sldId="352"/>
            <ac:spMk id="45058" creationId="{15AC00BE-DB7F-6F9D-2217-779C0D6EDD1E}"/>
          </ac:spMkLst>
        </pc:spChg>
        <pc:spChg chg="mod ord">
          <ac:chgData name="Johnson, Chad" userId="29e26967-ee32-4210-a1e6-19e5305e9c5f" providerId="ADAL" clId="{6009F52F-6229-411F-BE16-E47D0321D9AB}" dt="2022-11-28T18:57:48.493" v="1310" actId="700"/>
          <ac:spMkLst>
            <pc:docMk/>
            <pc:sldMk cId="0" sldId="352"/>
            <ac:spMk id="45059" creationId="{7494F4F8-0E72-3990-A6E0-D34AE1B4B61A}"/>
          </ac:spMkLst>
        </pc:spChg>
        <pc:spChg chg="mod ord">
          <ac:chgData name="Johnson, Chad" userId="29e26967-ee32-4210-a1e6-19e5305e9c5f" providerId="ADAL" clId="{6009F52F-6229-411F-BE16-E47D0321D9AB}" dt="2022-11-28T18:57:48.493" v="1310" actId="700"/>
          <ac:spMkLst>
            <pc:docMk/>
            <pc:sldMk cId="0" sldId="352"/>
            <ac:spMk id="45060" creationId="{A31F3538-B06C-3FE8-37BD-A2510C6C289B}"/>
          </ac:spMkLst>
        </pc:spChg>
        <pc:spChg chg="mod ord">
          <ac:chgData name="Johnson, Chad" userId="29e26967-ee32-4210-a1e6-19e5305e9c5f" providerId="ADAL" clId="{6009F52F-6229-411F-BE16-E47D0321D9AB}" dt="2022-11-28T19:01:01.710" v="1322" actId="255"/>
          <ac:spMkLst>
            <pc:docMk/>
            <pc:sldMk cId="0" sldId="352"/>
            <ac:spMk id="45061" creationId="{C6A7B53E-A7A4-2E11-EB24-BA0D1B7E0F49}"/>
          </ac:spMkLst>
        </pc:spChg>
      </pc:sldChg>
      <pc:sldChg chg="delSp modSp add del mod chgLayout">
        <pc:chgData name="Johnson, Chad" userId="29e26967-ee32-4210-a1e6-19e5305e9c5f" providerId="ADAL" clId="{6009F52F-6229-411F-BE16-E47D0321D9AB}" dt="2022-11-28T19:33:36.383" v="1370" actId="47"/>
        <pc:sldMkLst>
          <pc:docMk/>
          <pc:sldMk cId="0" sldId="353"/>
        </pc:sldMkLst>
        <pc:spChg chg="del mod ord">
          <ac:chgData name="Johnson, Chad" userId="29e26967-ee32-4210-a1e6-19e5305e9c5f" providerId="ADAL" clId="{6009F52F-6229-411F-BE16-E47D0321D9AB}" dt="2022-11-28T19:03:11.140" v="1328" actId="478"/>
          <ac:spMkLst>
            <pc:docMk/>
            <pc:sldMk cId="0" sldId="353"/>
            <ac:spMk id="47106" creationId="{6D56A378-766A-5084-1653-FBC4E47129CE}"/>
          </ac:spMkLst>
        </pc:spChg>
        <pc:spChg chg="mod ord">
          <ac:chgData name="Johnson, Chad" userId="29e26967-ee32-4210-a1e6-19e5305e9c5f" providerId="ADAL" clId="{6009F52F-6229-411F-BE16-E47D0321D9AB}" dt="2022-11-28T18:57:48.493" v="1310" actId="700"/>
          <ac:spMkLst>
            <pc:docMk/>
            <pc:sldMk cId="0" sldId="353"/>
            <ac:spMk id="47107" creationId="{43745A0A-E3FD-70EF-A18A-3059814ED79A}"/>
          </ac:spMkLst>
        </pc:spChg>
        <pc:spChg chg="mod ord">
          <ac:chgData name="Johnson, Chad" userId="29e26967-ee32-4210-a1e6-19e5305e9c5f" providerId="ADAL" clId="{6009F52F-6229-411F-BE16-E47D0321D9AB}" dt="2022-11-28T19:02:57.276" v="1325" actId="207"/>
          <ac:spMkLst>
            <pc:docMk/>
            <pc:sldMk cId="0" sldId="353"/>
            <ac:spMk id="47108" creationId="{8BBEA1EB-372D-0E0E-07D5-B1D4137415B7}"/>
          </ac:spMkLst>
        </pc:spChg>
        <pc:spChg chg="mod ord">
          <ac:chgData name="Johnson, Chad" userId="29e26967-ee32-4210-a1e6-19e5305e9c5f" providerId="ADAL" clId="{6009F52F-6229-411F-BE16-E47D0321D9AB}" dt="2022-11-28T19:03:04.241" v="1326" actId="255"/>
          <ac:spMkLst>
            <pc:docMk/>
            <pc:sldMk cId="0" sldId="353"/>
            <ac:spMk id="47109" creationId="{A0ECB641-F9CF-1DC3-870C-82EE3E58DB0E}"/>
          </ac:spMkLst>
        </pc:spChg>
      </pc:sldChg>
      <pc:sldChg chg="delSp modSp del mod chgLayout">
        <pc:chgData name="Johnson, Chad" userId="29e26967-ee32-4210-a1e6-19e5305e9c5f" providerId="ADAL" clId="{6009F52F-6229-411F-BE16-E47D0321D9AB}" dt="2022-11-28T19:33:41.737" v="1371" actId="47"/>
        <pc:sldMkLst>
          <pc:docMk/>
          <pc:sldMk cId="0" sldId="354"/>
        </pc:sldMkLst>
        <pc:spChg chg="del mod ord">
          <ac:chgData name="Johnson, Chad" userId="29e26967-ee32-4210-a1e6-19e5305e9c5f" providerId="ADAL" clId="{6009F52F-6229-411F-BE16-E47D0321D9AB}" dt="2022-11-28T19:03:54.180" v="1329" actId="478"/>
          <ac:spMkLst>
            <pc:docMk/>
            <pc:sldMk cId="0" sldId="354"/>
            <ac:spMk id="49154" creationId="{47745878-BF3A-CCD8-D0A6-06EC694B323D}"/>
          </ac:spMkLst>
        </pc:spChg>
        <pc:spChg chg="mod ord">
          <ac:chgData name="Johnson, Chad" userId="29e26967-ee32-4210-a1e6-19e5305e9c5f" providerId="ADAL" clId="{6009F52F-6229-411F-BE16-E47D0321D9AB}" dt="2022-11-28T18:57:48.493" v="1310" actId="700"/>
          <ac:spMkLst>
            <pc:docMk/>
            <pc:sldMk cId="0" sldId="354"/>
            <ac:spMk id="49155" creationId="{638E7223-798D-F3CC-BE54-C3D0067D57A9}"/>
          </ac:spMkLst>
        </pc:spChg>
        <pc:spChg chg="mod ord">
          <ac:chgData name="Johnson, Chad" userId="29e26967-ee32-4210-a1e6-19e5305e9c5f" providerId="ADAL" clId="{6009F52F-6229-411F-BE16-E47D0321D9AB}" dt="2022-11-28T19:04:08.871" v="1332" actId="207"/>
          <ac:spMkLst>
            <pc:docMk/>
            <pc:sldMk cId="0" sldId="354"/>
            <ac:spMk id="49156" creationId="{E9B12139-CABE-8E16-02DE-2741F2A6A607}"/>
          </ac:spMkLst>
        </pc:spChg>
        <pc:spChg chg="mod ord">
          <ac:chgData name="Johnson, Chad" userId="29e26967-ee32-4210-a1e6-19e5305e9c5f" providerId="ADAL" clId="{6009F52F-6229-411F-BE16-E47D0321D9AB}" dt="2022-11-28T19:04:01.271" v="1331" actId="6549"/>
          <ac:spMkLst>
            <pc:docMk/>
            <pc:sldMk cId="0" sldId="354"/>
            <ac:spMk id="49157" creationId="{D56B150D-E58A-E406-D26C-4065220D24DC}"/>
          </ac:spMkLst>
        </pc:spChg>
      </pc:sldChg>
      <pc:sldChg chg="delSp modSp del mod chgLayout">
        <pc:chgData name="Johnson, Chad" userId="29e26967-ee32-4210-a1e6-19e5305e9c5f" providerId="ADAL" clId="{6009F52F-6229-411F-BE16-E47D0321D9AB}" dt="2022-11-28T19:33:44.536" v="1372" actId="47"/>
        <pc:sldMkLst>
          <pc:docMk/>
          <pc:sldMk cId="0" sldId="355"/>
        </pc:sldMkLst>
        <pc:spChg chg="del mod ord">
          <ac:chgData name="Johnson, Chad" userId="29e26967-ee32-4210-a1e6-19e5305e9c5f" providerId="ADAL" clId="{6009F52F-6229-411F-BE16-E47D0321D9AB}" dt="2022-11-28T19:04:18.765" v="1334" actId="478"/>
          <ac:spMkLst>
            <pc:docMk/>
            <pc:sldMk cId="0" sldId="355"/>
            <ac:spMk id="51202" creationId="{FAB5AE60-5D89-6016-E4D8-2128F30DB396}"/>
          </ac:spMkLst>
        </pc:spChg>
        <pc:spChg chg="mod ord">
          <ac:chgData name="Johnson, Chad" userId="29e26967-ee32-4210-a1e6-19e5305e9c5f" providerId="ADAL" clId="{6009F52F-6229-411F-BE16-E47D0321D9AB}" dt="2022-11-28T18:57:48.493" v="1310" actId="700"/>
          <ac:spMkLst>
            <pc:docMk/>
            <pc:sldMk cId="0" sldId="355"/>
            <ac:spMk id="51203" creationId="{D641308B-5571-891A-B6F1-A81CEC3B8D7E}"/>
          </ac:spMkLst>
        </pc:spChg>
        <pc:spChg chg="mod ord">
          <ac:chgData name="Johnson, Chad" userId="29e26967-ee32-4210-a1e6-19e5305e9c5f" providerId="ADAL" clId="{6009F52F-6229-411F-BE16-E47D0321D9AB}" dt="2022-11-28T19:04:15.676" v="1333" actId="207"/>
          <ac:spMkLst>
            <pc:docMk/>
            <pc:sldMk cId="0" sldId="355"/>
            <ac:spMk id="51204" creationId="{4551EA8D-8660-BB46-DFF4-EF0C921CB0A3}"/>
          </ac:spMkLst>
        </pc:spChg>
        <pc:spChg chg="mod ord">
          <ac:chgData name="Johnson, Chad" userId="29e26967-ee32-4210-a1e6-19e5305e9c5f" providerId="ADAL" clId="{6009F52F-6229-411F-BE16-E47D0321D9AB}" dt="2022-11-28T18:57:48.493" v="1310" actId="700"/>
          <ac:spMkLst>
            <pc:docMk/>
            <pc:sldMk cId="0" sldId="355"/>
            <ac:spMk id="51205" creationId="{DC76C2D4-2E8B-1089-905C-F658B23EEB9A}"/>
          </ac:spMkLst>
        </pc:spChg>
      </pc:sldChg>
      <pc:sldChg chg="delSp modSp del mod chgLayout">
        <pc:chgData name="Johnson, Chad" userId="29e26967-ee32-4210-a1e6-19e5305e9c5f" providerId="ADAL" clId="{6009F52F-6229-411F-BE16-E47D0321D9AB}" dt="2022-11-28T19:33:13.463" v="1367" actId="47"/>
        <pc:sldMkLst>
          <pc:docMk/>
          <pc:sldMk cId="0" sldId="360"/>
        </pc:sldMkLst>
        <pc:spChg chg="del mod ord">
          <ac:chgData name="Johnson, Chad" userId="29e26967-ee32-4210-a1e6-19e5305e9c5f" providerId="ADAL" clId="{6009F52F-6229-411F-BE16-E47D0321D9AB}" dt="2022-11-28T19:05:00.214" v="1335" actId="478"/>
          <ac:spMkLst>
            <pc:docMk/>
            <pc:sldMk cId="0" sldId="360"/>
            <ac:spMk id="53250" creationId="{752D2552-DDEE-C528-7FF1-662BCBC17861}"/>
          </ac:spMkLst>
        </pc:spChg>
        <pc:spChg chg="mod ord">
          <ac:chgData name="Johnson, Chad" userId="29e26967-ee32-4210-a1e6-19e5305e9c5f" providerId="ADAL" clId="{6009F52F-6229-411F-BE16-E47D0321D9AB}" dt="2022-11-28T18:57:48.493" v="1310" actId="700"/>
          <ac:spMkLst>
            <pc:docMk/>
            <pc:sldMk cId="0" sldId="360"/>
            <ac:spMk id="53251" creationId="{3F2DDB89-C97A-1A96-8108-6AEC713780C3}"/>
          </ac:spMkLst>
        </pc:spChg>
        <pc:spChg chg="mod ord">
          <ac:chgData name="Johnson, Chad" userId="29e26967-ee32-4210-a1e6-19e5305e9c5f" providerId="ADAL" clId="{6009F52F-6229-411F-BE16-E47D0321D9AB}" dt="2022-11-28T19:05:09.773" v="1337" actId="207"/>
          <ac:spMkLst>
            <pc:docMk/>
            <pc:sldMk cId="0" sldId="360"/>
            <ac:spMk id="53252" creationId="{21227238-C52D-FB26-94DA-3AEBB9387CEA}"/>
          </ac:spMkLst>
        </pc:spChg>
        <pc:spChg chg="mod ord">
          <ac:chgData name="Johnson, Chad" userId="29e26967-ee32-4210-a1e6-19e5305e9c5f" providerId="ADAL" clId="{6009F52F-6229-411F-BE16-E47D0321D9AB}" dt="2022-11-28T19:05:04.737" v="1336" actId="255"/>
          <ac:spMkLst>
            <pc:docMk/>
            <pc:sldMk cId="0" sldId="360"/>
            <ac:spMk id="53253" creationId="{A2CA472D-79A3-111C-EC71-55D429AEE61B}"/>
          </ac:spMkLst>
        </pc:spChg>
      </pc:sldChg>
      <pc:sldChg chg="modSp del mod chgLayout">
        <pc:chgData name="Johnson, Chad" userId="29e26967-ee32-4210-a1e6-19e5305e9c5f" providerId="ADAL" clId="{6009F52F-6229-411F-BE16-E47D0321D9AB}" dt="2022-11-28T19:07:14.478" v="1342" actId="47"/>
        <pc:sldMkLst>
          <pc:docMk/>
          <pc:sldMk cId="0" sldId="361"/>
        </pc:sldMkLst>
        <pc:spChg chg="mod ord">
          <ac:chgData name="Johnson, Chad" userId="29e26967-ee32-4210-a1e6-19e5305e9c5f" providerId="ADAL" clId="{6009F52F-6229-411F-BE16-E47D0321D9AB}" dt="2022-11-28T18:57:48.493" v="1310" actId="700"/>
          <ac:spMkLst>
            <pc:docMk/>
            <pc:sldMk cId="0" sldId="361"/>
            <ac:spMk id="55298" creationId="{CCE16FF4-3781-D512-6469-38BCB79544BE}"/>
          </ac:spMkLst>
        </pc:spChg>
        <pc:spChg chg="mod ord">
          <ac:chgData name="Johnson, Chad" userId="29e26967-ee32-4210-a1e6-19e5305e9c5f" providerId="ADAL" clId="{6009F52F-6229-411F-BE16-E47D0321D9AB}" dt="2022-11-28T18:57:48.493" v="1310" actId="700"/>
          <ac:spMkLst>
            <pc:docMk/>
            <pc:sldMk cId="0" sldId="361"/>
            <ac:spMk id="55299" creationId="{17D9634E-4693-D5FD-E241-CD238A917F57}"/>
          </ac:spMkLst>
        </pc:spChg>
        <pc:spChg chg="mod ord">
          <ac:chgData name="Johnson, Chad" userId="29e26967-ee32-4210-a1e6-19e5305e9c5f" providerId="ADAL" clId="{6009F52F-6229-411F-BE16-E47D0321D9AB}" dt="2022-11-28T18:57:48.493" v="1310" actId="700"/>
          <ac:spMkLst>
            <pc:docMk/>
            <pc:sldMk cId="0" sldId="361"/>
            <ac:spMk id="55300" creationId="{2BEDFB51-2ECB-1E72-1277-EDAFA3D66210}"/>
          </ac:spMkLst>
        </pc:spChg>
        <pc:spChg chg="mod ord">
          <ac:chgData name="Johnson, Chad" userId="29e26967-ee32-4210-a1e6-19e5305e9c5f" providerId="ADAL" clId="{6009F52F-6229-411F-BE16-E47D0321D9AB}" dt="2022-11-28T18:57:48.493" v="1310" actId="700"/>
          <ac:spMkLst>
            <pc:docMk/>
            <pc:sldMk cId="0" sldId="361"/>
            <ac:spMk id="55301" creationId="{C2A60455-00E6-1875-CC0A-599F1E586C91}"/>
          </ac:spMkLst>
        </pc:spChg>
        <pc:spChg chg="mod">
          <ac:chgData name="Johnson, Chad" userId="29e26967-ee32-4210-a1e6-19e5305e9c5f" providerId="ADAL" clId="{6009F52F-6229-411F-BE16-E47D0321D9AB}" dt="2022-11-28T19:05:42.390" v="1338" actId="207"/>
          <ac:spMkLst>
            <pc:docMk/>
            <pc:sldMk cId="0" sldId="361"/>
            <ac:spMk id="55303" creationId="{F83A06B5-5B97-E50B-F8F9-C5D8F0DABECD}"/>
          </ac:spMkLst>
        </pc:spChg>
        <pc:picChg chg="mod">
          <ac:chgData name="Johnson, Chad" userId="29e26967-ee32-4210-a1e6-19e5305e9c5f" providerId="ADAL" clId="{6009F52F-6229-411F-BE16-E47D0321D9AB}" dt="2022-11-28T19:07:10.533" v="1341" actId="1076"/>
          <ac:picMkLst>
            <pc:docMk/>
            <pc:sldMk cId="0" sldId="361"/>
            <ac:picMk id="55302" creationId="{E0D99A4C-7B68-3F04-74C5-041ECD13DC2C}"/>
          </ac:picMkLst>
        </pc:picChg>
      </pc:sldChg>
      <pc:sldChg chg="modSp del mod chgLayout">
        <pc:chgData name="Johnson, Chad" userId="29e26967-ee32-4210-a1e6-19e5305e9c5f" providerId="ADAL" clId="{6009F52F-6229-411F-BE16-E47D0321D9AB}" dt="2022-11-28T19:07:40.981" v="1343" actId="47"/>
        <pc:sldMkLst>
          <pc:docMk/>
          <pc:sldMk cId="0" sldId="362"/>
        </pc:sldMkLst>
        <pc:spChg chg="mod ord">
          <ac:chgData name="Johnson, Chad" userId="29e26967-ee32-4210-a1e6-19e5305e9c5f" providerId="ADAL" clId="{6009F52F-6229-411F-BE16-E47D0321D9AB}" dt="2022-11-28T18:57:48.493" v="1310" actId="700"/>
          <ac:spMkLst>
            <pc:docMk/>
            <pc:sldMk cId="0" sldId="362"/>
            <ac:spMk id="57346" creationId="{710BD0ED-4317-C18D-B0AE-DA116E33531E}"/>
          </ac:spMkLst>
        </pc:spChg>
        <pc:spChg chg="mod ord">
          <ac:chgData name="Johnson, Chad" userId="29e26967-ee32-4210-a1e6-19e5305e9c5f" providerId="ADAL" clId="{6009F52F-6229-411F-BE16-E47D0321D9AB}" dt="2022-11-28T18:57:48.493" v="1310" actId="700"/>
          <ac:spMkLst>
            <pc:docMk/>
            <pc:sldMk cId="0" sldId="362"/>
            <ac:spMk id="57347" creationId="{1EA86EBB-E8B3-AF89-EC11-0ACB9AF134EB}"/>
          </ac:spMkLst>
        </pc:spChg>
        <pc:spChg chg="mod ord">
          <ac:chgData name="Johnson, Chad" userId="29e26967-ee32-4210-a1e6-19e5305e9c5f" providerId="ADAL" clId="{6009F52F-6229-411F-BE16-E47D0321D9AB}" dt="2022-11-28T18:57:48.493" v="1310" actId="700"/>
          <ac:spMkLst>
            <pc:docMk/>
            <pc:sldMk cId="0" sldId="362"/>
            <ac:spMk id="57348" creationId="{4801920D-7160-DFD5-2797-43ADBCBA1DAA}"/>
          </ac:spMkLst>
        </pc:spChg>
        <pc:spChg chg="mod ord">
          <ac:chgData name="Johnson, Chad" userId="29e26967-ee32-4210-a1e6-19e5305e9c5f" providerId="ADAL" clId="{6009F52F-6229-411F-BE16-E47D0321D9AB}" dt="2022-11-28T18:57:48.493" v="1310" actId="700"/>
          <ac:spMkLst>
            <pc:docMk/>
            <pc:sldMk cId="0" sldId="362"/>
            <ac:spMk id="57349" creationId="{8866B9C7-8FBF-9E2B-C851-E613B0BC4DB2}"/>
          </ac:spMkLst>
        </pc:spChg>
      </pc:sldChg>
      <pc:sldChg chg="modSp del mod chgLayout">
        <pc:chgData name="Johnson, Chad" userId="29e26967-ee32-4210-a1e6-19e5305e9c5f" providerId="ADAL" clId="{6009F52F-6229-411F-BE16-E47D0321D9AB}" dt="2022-11-28T19:07:54.006" v="1344" actId="2696"/>
        <pc:sldMkLst>
          <pc:docMk/>
          <pc:sldMk cId="0" sldId="363"/>
        </pc:sldMkLst>
        <pc:spChg chg="mod ord">
          <ac:chgData name="Johnson, Chad" userId="29e26967-ee32-4210-a1e6-19e5305e9c5f" providerId="ADAL" clId="{6009F52F-6229-411F-BE16-E47D0321D9AB}" dt="2022-11-28T18:57:48.493" v="1310" actId="700"/>
          <ac:spMkLst>
            <pc:docMk/>
            <pc:sldMk cId="0" sldId="363"/>
            <ac:spMk id="59394" creationId="{E5501306-B661-396F-9F59-D12FEEDD2E7A}"/>
          </ac:spMkLst>
        </pc:spChg>
        <pc:spChg chg="mod ord">
          <ac:chgData name="Johnson, Chad" userId="29e26967-ee32-4210-a1e6-19e5305e9c5f" providerId="ADAL" clId="{6009F52F-6229-411F-BE16-E47D0321D9AB}" dt="2022-11-28T18:57:48.493" v="1310" actId="700"/>
          <ac:spMkLst>
            <pc:docMk/>
            <pc:sldMk cId="0" sldId="363"/>
            <ac:spMk id="59395" creationId="{DFEADF32-1241-5725-E05D-A1BA0E034503}"/>
          </ac:spMkLst>
        </pc:spChg>
        <pc:spChg chg="mod ord">
          <ac:chgData name="Johnson, Chad" userId="29e26967-ee32-4210-a1e6-19e5305e9c5f" providerId="ADAL" clId="{6009F52F-6229-411F-BE16-E47D0321D9AB}" dt="2022-11-28T18:57:48.493" v="1310" actId="700"/>
          <ac:spMkLst>
            <pc:docMk/>
            <pc:sldMk cId="0" sldId="363"/>
            <ac:spMk id="59396" creationId="{37C8D963-229A-AF38-90EA-E125D7556DC6}"/>
          </ac:spMkLst>
        </pc:spChg>
        <pc:spChg chg="mod ord">
          <ac:chgData name="Johnson, Chad" userId="29e26967-ee32-4210-a1e6-19e5305e9c5f" providerId="ADAL" clId="{6009F52F-6229-411F-BE16-E47D0321D9AB}" dt="2022-11-28T18:57:48.493" v="1310" actId="700"/>
          <ac:spMkLst>
            <pc:docMk/>
            <pc:sldMk cId="0" sldId="363"/>
            <ac:spMk id="59397" creationId="{38DDBA86-CC75-8EC7-E1E8-62812887DEC6}"/>
          </ac:spMkLst>
        </pc:spChg>
      </pc:sldChg>
      <pc:sldChg chg="modSp del mod chgLayout">
        <pc:chgData name="Johnson, Chad" userId="29e26967-ee32-4210-a1e6-19e5305e9c5f" providerId="ADAL" clId="{6009F52F-6229-411F-BE16-E47D0321D9AB}" dt="2022-11-28T19:08:02.494" v="1345" actId="47"/>
        <pc:sldMkLst>
          <pc:docMk/>
          <pc:sldMk cId="0" sldId="364"/>
        </pc:sldMkLst>
        <pc:spChg chg="mod ord">
          <ac:chgData name="Johnson, Chad" userId="29e26967-ee32-4210-a1e6-19e5305e9c5f" providerId="ADAL" clId="{6009F52F-6229-411F-BE16-E47D0321D9AB}" dt="2022-11-28T18:57:48.493" v="1310" actId="700"/>
          <ac:spMkLst>
            <pc:docMk/>
            <pc:sldMk cId="0" sldId="364"/>
            <ac:spMk id="61442" creationId="{5D832D76-2A40-FFEA-832E-1D8C8ABECCF4}"/>
          </ac:spMkLst>
        </pc:spChg>
        <pc:spChg chg="mod ord">
          <ac:chgData name="Johnson, Chad" userId="29e26967-ee32-4210-a1e6-19e5305e9c5f" providerId="ADAL" clId="{6009F52F-6229-411F-BE16-E47D0321D9AB}" dt="2022-11-28T18:57:48.493" v="1310" actId="700"/>
          <ac:spMkLst>
            <pc:docMk/>
            <pc:sldMk cId="0" sldId="364"/>
            <ac:spMk id="61443" creationId="{C7B7C075-387A-EEC9-05F9-B3EDF9FFC011}"/>
          </ac:spMkLst>
        </pc:spChg>
        <pc:spChg chg="mod ord">
          <ac:chgData name="Johnson, Chad" userId="29e26967-ee32-4210-a1e6-19e5305e9c5f" providerId="ADAL" clId="{6009F52F-6229-411F-BE16-E47D0321D9AB}" dt="2022-11-28T18:57:48.493" v="1310" actId="700"/>
          <ac:spMkLst>
            <pc:docMk/>
            <pc:sldMk cId="0" sldId="364"/>
            <ac:spMk id="61444" creationId="{CAF50F78-0D52-0B5F-40A5-91A8173EC586}"/>
          </ac:spMkLst>
        </pc:spChg>
        <pc:spChg chg="mod ord">
          <ac:chgData name="Johnson, Chad" userId="29e26967-ee32-4210-a1e6-19e5305e9c5f" providerId="ADAL" clId="{6009F52F-6229-411F-BE16-E47D0321D9AB}" dt="2022-11-28T18:57:48.493" v="1310" actId="700"/>
          <ac:spMkLst>
            <pc:docMk/>
            <pc:sldMk cId="0" sldId="364"/>
            <ac:spMk id="61445" creationId="{E8E9F657-7405-3074-7ECB-1F2ECFAA3351}"/>
          </ac:spMkLst>
        </pc:spChg>
      </pc:sldChg>
      <pc:sldChg chg="modSp del mod chgLayout">
        <pc:chgData name="Johnson, Chad" userId="29e26967-ee32-4210-a1e6-19e5305e9c5f" providerId="ADAL" clId="{6009F52F-6229-411F-BE16-E47D0321D9AB}" dt="2022-11-28T19:08:17.417" v="1346" actId="2696"/>
        <pc:sldMkLst>
          <pc:docMk/>
          <pc:sldMk cId="0" sldId="365"/>
        </pc:sldMkLst>
        <pc:spChg chg="mod ord">
          <ac:chgData name="Johnson, Chad" userId="29e26967-ee32-4210-a1e6-19e5305e9c5f" providerId="ADAL" clId="{6009F52F-6229-411F-BE16-E47D0321D9AB}" dt="2022-11-28T18:57:48.493" v="1310" actId="700"/>
          <ac:spMkLst>
            <pc:docMk/>
            <pc:sldMk cId="0" sldId="365"/>
            <ac:spMk id="63490" creationId="{FE7D0159-04F3-FDA5-E589-E85F35524696}"/>
          </ac:spMkLst>
        </pc:spChg>
        <pc:spChg chg="mod ord">
          <ac:chgData name="Johnson, Chad" userId="29e26967-ee32-4210-a1e6-19e5305e9c5f" providerId="ADAL" clId="{6009F52F-6229-411F-BE16-E47D0321D9AB}" dt="2022-11-28T18:57:48.493" v="1310" actId="700"/>
          <ac:spMkLst>
            <pc:docMk/>
            <pc:sldMk cId="0" sldId="365"/>
            <ac:spMk id="63491" creationId="{42A9978F-7B57-E3A2-983B-1A62C462F358}"/>
          </ac:spMkLst>
        </pc:spChg>
        <pc:spChg chg="mod ord">
          <ac:chgData name="Johnson, Chad" userId="29e26967-ee32-4210-a1e6-19e5305e9c5f" providerId="ADAL" clId="{6009F52F-6229-411F-BE16-E47D0321D9AB}" dt="2022-11-28T18:57:48.493" v="1310" actId="700"/>
          <ac:spMkLst>
            <pc:docMk/>
            <pc:sldMk cId="0" sldId="365"/>
            <ac:spMk id="63492" creationId="{A545AE87-B639-DCD0-EF09-1E7295461361}"/>
          </ac:spMkLst>
        </pc:spChg>
        <pc:spChg chg="mod ord">
          <ac:chgData name="Johnson, Chad" userId="29e26967-ee32-4210-a1e6-19e5305e9c5f" providerId="ADAL" clId="{6009F52F-6229-411F-BE16-E47D0321D9AB}" dt="2022-11-28T18:57:48.493" v="1310" actId="700"/>
          <ac:spMkLst>
            <pc:docMk/>
            <pc:sldMk cId="0" sldId="365"/>
            <ac:spMk id="63493" creationId="{DBB58DB1-AD3D-708E-363D-569455ECB85E}"/>
          </ac:spMkLst>
        </pc:spChg>
      </pc:sldChg>
      <pc:sldChg chg="modSp del mod chgLayout">
        <pc:chgData name="Johnson, Chad" userId="29e26967-ee32-4210-a1e6-19e5305e9c5f" providerId="ADAL" clId="{6009F52F-6229-411F-BE16-E47D0321D9AB}" dt="2022-11-28T19:17:59.426" v="1347" actId="47"/>
        <pc:sldMkLst>
          <pc:docMk/>
          <pc:sldMk cId="0" sldId="366"/>
        </pc:sldMkLst>
        <pc:spChg chg="mod ord">
          <ac:chgData name="Johnson, Chad" userId="29e26967-ee32-4210-a1e6-19e5305e9c5f" providerId="ADAL" clId="{6009F52F-6229-411F-BE16-E47D0321D9AB}" dt="2022-11-28T18:57:48.493" v="1310" actId="700"/>
          <ac:spMkLst>
            <pc:docMk/>
            <pc:sldMk cId="0" sldId="366"/>
            <ac:spMk id="4098" creationId="{AA241841-C34D-433A-666A-6818D7E73D2A}"/>
          </ac:spMkLst>
        </pc:spChg>
        <pc:spChg chg="mod ord">
          <ac:chgData name="Johnson, Chad" userId="29e26967-ee32-4210-a1e6-19e5305e9c5f" providerId="ADAL" clId="{6009F52F-6229-411F-BE16-E47D0321D9AB}" dt="2022-11-28T18:57:48.493" v="1310" actId="700"/>
          <ac:spMkLst>
            <pc:docMk/>
            <pc:sldMk cId="0" sldId="366"/>
            <ac:spMk id="4099" creationId="{A3598C7E-A6BA-000D-2921-1876E3979EAD}"/>
          </ac:spMkLst>
        </pc:spChg>
        <pc:spChg chg="mod ord">
          <ac:chgData name="Johnson, Chad" userId="29e26967-ee32-4210-a1e6-19e5305e9c5f" providerId="ADAL" clId="{6009F52F-6229-411F-BE16-E47D0321D9AB}" dt="2022-11-28T18:57:48.493" v="1310" actId="700"/>
          <ac:spMkLst>
            <pc:docMk/>
            <pc:sldMk cId="0" sldId="366"/>
            <ac:spMk id="4100" creationId="{2EC4F466-947A-74A4-635C-8E01505ED350}"/>
          </ac:spMkLst>
        </pc:spChg>
      </pc:sldChg>
      <pc:sldChg chg="modSp del mod chgLayout">
        <pc:chgData name="Johnson, Chad" userId="29e26967-ee32-4210-a1e6-19e5305e9c5f" providerId="ADAL" clId="{6009F52F-6229-411F-BE16-E47D0321D9AB}" dt="2022-11-28T19:17:59.426" v="1347" actId="47"/>
        <pc:sldMkLst>
          <pc:docMk/>
          <pc:sldMk cId="0" sldId="367"/>
        </pc:sldMkLst>
        <pc:spChg chg="mod ord">
          <ac:chgData name="Johnson, Chad" userId="29e26967-ee32-4210-a1e6-19e5305e9c5f" providerId="ADAL" clId="{6009F52F-6229-411F-BE16-E47D0321D9AB}" dt="2022-11-28T18:57:48.493" v="1310" actId="700"/>
          <ac:spMkLst>
            <pc:docMk/>
            <pc:sldMk cId="0" sldId="367"/>
            <ac:spMk id="5122" creationId="{EF907ED1-AF62-B66B-29A6-29BC00F95922}"/>
          </ac:spMkLst>
        </pc:spChg>
        <pc:spChg chg="mod ord">
          <ac:chgData name="Johnson, Chad" userId="29e26967-ee32-4210-a1e6-19e5305e9c5f" providerId="ADAL" clId="{6009F52F-6229-411F-BE16-E47D0321D9AB}" dt="2022-11-28T18:57:48.493" v="1310" actId="700"/>
          <ac:spMkLst>
            <pc:docMk/>
            <pc:sldMk cId="0" sldId="367"/>
            <ac:spMk id="5123" creationId="{EC97244F-3D96-796A-4841-C274D8C3B0DE}"/>
          </ac:spMkLst>
        </pc:spChg>
        <pc:spChg chg="mod ord">
          <ac:chgData name="Johnson, Chad" userId="29e26967-ee32-4210-a1e6-19e5305e9c5f" providerId="ADAL" clId="{6009F52F-6229-411F-BE16-E47D0321D9AB}" dt="2022-11-28T18:57:48.493" v="1310" actId="700"/>
          <ac:spMkLst>
            <pc:docMk/>
            <pc:sldMk cId="0" sldId="367"/>
            <ac:spMk id="5124" creationId="{4968D1FA-CF2E-797D-F653-01381373F6CD}"/>
          </ac:spMkLst>
        </pc:spChg>
      </pc:sldChg>
      <pc:sldChg chg="del">
        <pc:chgData name="Johnson, Chad" userId="29e26967-ee32-4210-a1e6-19e5305e9c5f" providerId="ADAL" clId="{6009F52F-6229-411F-BE16-E47D0321D9AB}" dt="2022-11-28T19:23:31.110" v="1348" actId="2696"/>
        <pc:sldMkLst>
          <pc:docMk/>
          <pc:sldMk cId="0" sldId="368"/>
        </pc:sldMkLst>
      </pc:sldChg>
      <pc:sldChg chg="del">
        <pc:chgData name="Johnson, Chad" userId="29e26967-ee32-4210-a1e6-19e5305e9c5f" providerId="ADAL" clId="{6009F52F-6229-411F-BE16-E47D0321D9AB}" dt="2022-11-28T19:23:34.377" v="1349" actId="2696"/>
        <pc:sldMkLst>
          <pc:docMk/>
          <pc:sldMk cId="0" sldId="369"/>
        </pc:sldMkLst>
      </pc:sldChg>
      <pc:sldChg chg="del">
        <pc:chgData name="Johnson, Chad" userId="29e26967-ee32-4210-a1e6-19e5305e9c5f" providerId="ADAL" clId="{6009F52F-6229-411F-BE16-E47D0321D9AB}" dt="2022-11-28T19:23:39.473" v="1350" actId="2696"/>
        <pc:sldMkLst>
          <pc:docMk/>
          <pc:sldMk cId="0" sldId="370"/>
        </pc:sldMkLst>
      </pc:sldChg>
      <pc:sldChg chg="addSp delSp modSp del mod modClrScheme chgLayout">
        <pc:chgData name="Johnson, Chad" userId="29e26967-ee32-4210-a1e6-19e5305e9c5f" providerId="ADAL" clId="{6009F52F-6229-411F-BE16-E47D0321D9AB}" dt="2022-11-28T19:41:39.458" v="1408" actId="47"/>
        <pc:sldMkLst>
          <pc:docMk/>
          <pc:sldMk cId="0" sldId="371"/>
        </pc:sldMkLst>
        <pc:spChg chg="add mod">
          <ac:chgData name="Johnson, Chad" userId="29e26967-ee32-4210-a1e6-19e5305e9c5f" providerId="ADAL" clId="{6009F52F-6229-411F-BE16-E47D0321D9AB}" dt="2022-11-28T19:27:28.408" v="1361" actId="27636"/>
          <ac:spMkLst>
            <pc:docMk/>
            <pc:sldMk cId="0" sldId="371"/>
            <ac:spMk id="3" creationId="{D6EE76BF-0484-3298-42B5-E74069ABB992}"/>
          </ac:spMkLst>
        </pc:spChg>
        <pc:spChg chg="mod ord">
          <ac:chgData name="Johnson, Chad" userId="29e26967-ee32-4210-a1e6-19e5305e9c5f" providerId="ADAL" clId="{6009F52F-6229-411F-BE16-E47D0321D9AB}" dt="2022-11-28T19:27:07.290" v="1351" actId="700"/>
          <ac:spMkLst>
            <pc:docMk/>
            <pc:sldMk cId="0" sldId="371"/>
            <ac:spMk id="9218" creationId="{E6DA024F-8473-06BC-34D5-71716C90358A}"/>
          </ac:spMkLst>
        </pc:spChg>
        <pc:spChg chg="mod ord">
          <ac:chgData name="Johnson, Chad" userId="29e26967-ee32-4210-a1e6-19e5305e9c5f" providerId="ADAL" clId="{6009F52F-6229-411F-BE16-E47D0321D9AB}" dt="2022-11-28T19:27:41.311" v="1362" actId="120"/>
          <ac:spMkLst>
            <pc:docMk/>
            <pc:sldMk cId="0" sldId="371"/>
            <ac:spMk id="9219" creationId="{77BEE6E7-769D-9C86-8EC5-95F58F500F8C}"/>
          </ac:spMkLst>
        </pc:spChg>
        <pc:spChg chg="del mod ord">
          <ac:chgData name="Johnson, Chad" userId="29e26967-ee32-4210-a1e6-19e5305e9c5f" providerId="ADAL" clId="{6009F52F-6229-411F-BE16-E47D0321D9AB}" dt="2022-11-28T19:27:19.324" v="1354" actId="478"/>
          <ac:spMkLst>
            <pc:docMk/>
            <pc:sldMk cId="0" sldId="371"/>
            <ac:spMk id="9220" creationId="{D6B1E030-CD28-EC85-D31F-90F2BD037C0C}"/>
          </ac:spMkLst>
        </pc:spChg>
        <pc:picChg chg="del mod ord">
          <ac:chgData name="Johnson, Chad" userId="29e26967-ee32-4210-a1e6-19e5305e9c5f" providerId="ADAL" clId="{6009F52F-6229-411F-BE16-E47D0321D9AB}" dt="2022-11-28T19:27:09.415" v="1352" actId="478"/>
          <ac:picMkLst>
            <pc:docMk/>
            <pc:sldMk cId="0" sldId="371"/>
            <ac:picMk id="9221" creationId="{96A5F2A2-439F-174C-B367-765FF76E456A}"/>
          </ac:picMkLst>
        </pc:picChg>
      </pc:sldChg>
      <pc:sldChg chg="del">
        <pc:chgData name="Johnson, Chad" userId="29e26967-ee32-4210-a1e6-19e5305e9c5f" providerId="ADAL" clId="{6009F52F-6229-411F-BE16-E47D0321D9AB}" dt="2022-11-28T19:41:39.458" v="1408" actId="47"/>
        <pc:sldMkLst>
          <pc:docMk/>
          <pc:sldMk cId="0" sldId="372"/>
        </pc:sldMkLst>
      </pc:sldChg>
      <pc:sldChg chg="modSp del mod chgLayout">
        <pc:chgData name="Johnson, Chad" userId="29e26967-ee32-4210-a1e6-19e5305e9c5f" providerId="ADAL" clId="{6009F52F-6229-411F-BE16-E47D0321D9AB}" dt="2022-11-28T19:41:39.458" v="1408" actId="47"/>
        <pc:sldMkLst>
          <pc:docMk/>
          <pc:sldMk cId="0" sldId="373"/>
        </pc:sldMkLst>
        <pc:spChg chg="mod ord">
          <ac:chgData name="Johnson, Chad" userId="29e26967-ee32-4210-a1e6-19e5305e9c5f" providerId="ADAL" clId="{6009F52F-6229-411F-BE16-E47D0321D9AB}" dt="2022-11-28T19:27:56.022" v="1363" actId="700"/>
          <ac:spMkLst>
            <pc:docMk/>
            <pc:sldMk cId="0" sldId="373"/>
            <ac:spMk id="11266" creationId="{900BB483-7286-51A1-CA8C-E86FF8D6FB0E}"/>
          </ac:spMkLst>
        </pc:spChg>
        <pc:spChg chg="mod ord">
          <ac:chgData name="Johnson, Chad" userId="29e26967-ee32-4210-a1e6-19e5305e9c5f" providerId="ADAL" clId="{6009F52F-6229-411F-BE16-E47D0321D9AB}" dt="2022-11-28T19:27:59.788" v="1365" actId="120"/>
          <ac:spMkLst>
            <pc:docMk/>
            <pc:sldMk cId="0" sldId="373"/>
            <ac:spMk id="11267" creationId="{7F75ADBB-3007-8C82-B68F-62BD5499D040}"/>
          </ac:spMkLst>
        </pc:spChg>
        <pc:spChg chg="mod ord">
          <ac:chgData name="Johnson, Chad" userId="29e26967-ee32-4210-a1e6-19e5305e9c5f" providerId="ADAL" clId="{6009F52F-6229-411F-BE16-E47D0321D9AB}" dt="2022-11-28T19:35:05.277" v="1377" actId="255"/>
          <ac:spMkLst>
            <pc:docMk/>
            <pc:sldMk cId="0" sldId="373"/>
            <ac:spMk id="11268" creationId="{DEDE76CD-EDC6-CAF3-AB28-E1389B2119AD}"/>
          </ac:spMkLst>
        </pc:spChg>
      </pc:sldChg>
      <pc:sldChg chg="addSp delSp modSp del mod modClrScheme chgLayout">
        <pc:chgData name="Johnson, Chad" userId="29e26967-ee32-4210-a1e6-19e5305e9c5f" providerId="ADAL" clId="{6009F52F-6229-411F-BE16-E47D0321D9AB}" dt="2022-11-28T19:41:39.458" v="1408" actId="47"/>
        <pc:sldMkLst>
          <pc:docMk/>
          <pc:sldMk cId="0" sldId="374"/>
        </pc:sldMkLst>
        <pc:spChg chg="add mod">
          <ac:chgData name="Johnson, Chad" userId="29e26967-ee32-4210-a1e6-19e5305e9c5f" providerId="ADAL" clId="{6009F52F-6229-411F-BE16-E47D0321D9AB}" dt="2022-11-28T19:35:25.669" v="1383" actId="20577"/>
          <ac:spMkLst>
            <pc:docMk/>
            <pc:sldMk cId="0" sldId="374"/>
            <ac:spMk id="3" creationId="{4BD89156-7A1F-E163-A894-5808B5118239}"/>
          </ac:spMkLst>
        </pc:spChg>
        <pc:spChg chg="mod ord">
          <ac:chgData name="Johnson, Chad" userId="29e26967-ee32-4210-a1e6-19e5305e9c5f" providerId="ADAL" clId="{6009F52F-6229-411F-BE16-E47D0321D9AB}" dt="2022-11-28T19:35:14.575" v="1378" actId="700"/>
          <ac:spMkLst>
            <pc:docMk/>
            <pc:sldMk cId="0" sldId="374"/>
            <ac:spMk id="12290" creationId="{9DDA84AB-D74B-926F-D31A-38D65F500221}"/>
          </ac:spMkLst>
        </pc:spChg>
        <pc:spChg chg="mod ord">
          <ac:chgData name="Johnson, Chad" userId="29e26967-ee32-4210-a1e6-19e5305e9c5f" providerId="ADAL" clId="{6009F52F-6229-411F-BE16-E47D0321D9AB}" dt="2022-11-28T19:35:31.573" v="1385" actId="120"/>
          <ac:spMkLst>
            <pc:docMk/>
            <pc:sldMk cId="0" sldId="374"/>
            <ac:spMk id="12291" creationId="{5167396C-D7FB-6833-D27B-9A4081C61898}"/>
          </ac:spMkLst>
        </pc:spChg>
        <pc:spChg chg="del mod ord">
          <ac:chgData name="Johnson, Chad" userId="29e26967-ee32-4210-a1e6-19e5305e9c5f" providerId="ADAL" clId="{6009F52F-6229-411F-BE16-E47D0321D9AB}" dt="2022-11-28T19:35:28.556" v="1384" actId="478"/>
          <ac:spMkLst>
            <pc:docMk/>
            <pc:sldMk cId="0" sldId="374"/>
            <ac:spMk id="12292" creationId="{C86F4161-80A6-659D-69BB-64F51B3A5AF6}"/>
          </ac:spMkLst>
        </pc:spChg>
        <pc:picChg chg="del mod ord">
          <ac:chgData name="Johnson, Chad" userId="29e26967-ee32-4210-a1e6-19e5305e9c5f" providerId="ADAL" clId="{6009F52F-6229-411F-BE16-E47D0321D9AB}" dt="2022-11-28T19:35:20.046" v="1380" actId="478"/>
          <ac:picMkLst>
            <pc:docMk/>
            <pc:sldMk cId="0" sldId="374"/>
            <ac:picMk id="12293" creationId="{146B80B0-F92C-2B31-5FA0-0EEAE593D2F4}"/>
          </ac:picMkLst>
        </pc:picChg>
      </pc:sldChg>
      <pc:sldChg chg="addSp delSp modSp del mod modClrScheme chgLayout">
        <pc:chgData name="Johnson, Chad" userId="29e26967-ee32-4210-a1e6-19e5305e9c5f" providerId="ADAL" clId="{6009F52F-6229-411F-BE16-E47D0321D9AB}" dt="2022-11-28T19:38:11.720" v="1396" actId="47"/>
        <pc:sldMkLst>
          <pc:docMk/>
          <pc:sldMk cId="0" sldId="375"/>
        </pc:sldMkLst>
        <pc:spChg chg="add del mod ord">
          <ac:chgData name="Johnson, Chad" userId="29e26967-ee32-4210-a1e6-19e5305e9c5f" providerId="ADAL" clId="{6009F52F-6229-411F-BE16-E47D0321D9AB}" dt="2022-11-28T19:35:53.131" v="1389" actId="700"/>
          <ac:spMkLst>
            <pc:docMk/>
            <pc:sldMk cId="0" sldId="375"/>
            <ac:spMk id="3" creationId="{56CF5A6D-92B9-1F44-1FFF-850428F0A8B9}"/>
          </ac:spMkLst>
        </pc:spChg>
        <pc:spChg chg="add mod ord">
          <ac:chgData name="Johnson, Chad" userId="29e26967-ee32-4210-a1e6-19e5305e9c5f" providerId="ADAL" clId="{6009F52F-6229-411F-BE16-E47D0321D9AB}" dt="2022-11-28T19:36:00.606" v="1394" actId="20577"/>
          <ac:spMkLst>
            <pc:docMk/>
            <pc:sldMk cId="0" sldId="375"/>
            <ac:spMk id="4" creationId="{9316ECF8-920E-7F42-ADC1-A6252048A708}"/>
          </ac:spMkLst>
        </pc:spChg>
        <pc:spChg chg="mod ord">
          <ac:chgData name="Johnson, Chad" userId="29e26967-ee32-4210-a1e6-19e5305e9c5f" providerId="ADAL" clId="{6009F52F-6229-411F-BE16-E47D0321D9AB}" dt="2022-11-28T19:35:53.131" v="1389" actId="700"/>
          <ac:spMkLst>
            <pc:docMk/>
            <pc:sldMk cId="0" sldId="375"/>
            <ac:spMk id="13314" creationId="{F7A16782-E62F-E738-59FD-4E87399D8E71}"/>
          </ac:spMkLst>
        </pc:spChg>
        <pc:spChg chg="mod ord">
          <ac:chgData name="Johnson, Chad" userId="29e26967-ee32-4210-a1e6-19e5305e9c5f" providerId="ADAL" clId="{6009F52F-6229-411F-BE16-E47D0321D9AB}" dt="2022-11-28T19:35:57.048" v="1390" actId="120"/>
          <ac:spMkLst>
            <pc:docMk/>
            <pc:sldMk cId="0" sldId="375"/>
            <ac:spMk id="13315" creationId="{D5E74CBE-E248-4F7A-721E-F2C718B36B7E}"/>
          </ac:spMkLst>
        </pc:spChg>
        <pc:spChg chg="del mod">
          <ac:chgData name="Johnson, Chad" userId="29e26967-ee32-4210-a1e6-19e5305e9c5f" providerId="ADAL" clId="{6009F52F-6229-411F-BE16-E47D0321D9AB}" dt="2022-11-28T19:35:46.396" v="1388" actId="478"/>
          <ac:spMkLst>
            <pc:docMk/>
            <pc:sldMk cId="0" sldId="375"/>
            <ac:spMk id="13316" creationId="{B35642F5-5C38-2662-D87F-E63F0D9ED7A6}"/>
          </ac:spMkLst>
        </pc:spChg>
        <pc:picChg chg="del">
          <ac:chgData name="Johnson, Chad" userId="29e26967-ee32-4210-a1e6-19e5305e9c5f" providerId="ADAL" clId="{6009F52F-6229-411F-BE16-E47D0321D9AB}" dt="2022-11-28T19:35:39.638" v="1386" actId="478"/>
          <ac:picMkLst>
            <pc:docMk/>
            <pc:sldMk cId="0" sldId="375"/>
            <ac:picMk id="13323" creationId="{F01AD8BC-7295-FC1E-E6AE-B2F362F5D07F}"/>
          </ac:picMkLst>
        </pc:picChg>
      </pc:sldChg>
      <pc:sldChg chg="del">
        <pc:chgData name="Johnson, Chad" userId="29e26967-ee32-4210-a1e6-19e5305e9c5f" providerId="ADAL" clId="{6009F52F-6229-411F-BE16-E47D0321D9AB}" dt="2022-11-28T19:38:16.541" v="1397" actId="47"/>
        <pc:sldMkLst>
          <pc:docMk/>
          <pc:sldMk cId="0" sldId="376"/>
        </pc:sldMkLst>
      </pc:sldChg>
      <pc:sldChg chg="add del">
        <pc:chgData name="Johnson, Chad" userId="29e26967-ee32-4210-a1e6-19e5305e9c5f" providerId="ADAL" clId="{6009F52F-6229-411F-BE16-E47D0321D9AB}" dt="2022-11-28T19:41:39.458" v="1408" actId="47"/>
        <pc:sldMkLst>
          <pc:docMk/>
          <pc:sldMk cId="0" sldId="377"/>
        </pc:sldMkLst>
      </pc:sldChg>
      <pc:sldChg chg="add del">
        <pc:chgData name="Johnson, Chad" userId="29e26967-ee32-4210-a1e6-19e5305e9c5f" providerId="ADAL" clId="{6009F52F-6229-411F-BE16-E47D0321D9AB}" dt="2022-11-28T19:41:39.458" v="1408" actId="47"/>
        <pc:sldMkLst>
          <pc:docMk/>
          <pc:sldMk cId="0" sldId="378"/>
        </pc:sldMkLst>
      </pc:sldChg>
      <pc:sldChg chg="add del">
        <pc:chgData name="Johnson, Chad" userId="29e26967-ee32-4210-a1e6-19e5305e9c5f" providerId="ADAL" clId="{6009F52F-6229-411F-BE16-E47D0321D9AB}" dt="2022-11-28T19:41:39.458" v="1408" actId="47"/>
        <pc:sldMkLst>
          <pc:docMk/>
          <pc:sldMk cId="0" sldId="379"/>
        </pc:sldMkLst>
      </pc:sldChg>
      <pc:sldChg chg="add del">
        <pc:chgData name="Johnson, Chad" userId="29e26967-ee32-4210-a1e6-19e5305e9c5f" providerId="ADAL" clId="{6009F52F-6229-411F-BE16-E47D0321D9AB}" dt="2022-11-28T19:41:39.458" v="1408" actId="47"/>
        <pc:sldMkLst>
          <pc:docMk/>
          <pc:sldMk cId="0" sldId="380"/>
        </pc:sldMkLst>
      </pc:sldChg>
      <pc:sldChg chg="add del">
        <pc:chgData name="Johnson, Chad" userId="29e26967-ee32-4210-a1e6-19e5305e9c5f" providerId="ADAL" clId="{6009F52F-6229-411F-BE16-E47D0321D9AB}" dt="2022-11-28T19:41:39.458" v="1408" actId="47"/>
        <pc:sldMkLst>
          <pc:docMk/>
          <pc:sldMk cId="0" sldId="381"/>
        </pc:sldMkLst>
      </pc:sldChg>
      <pc:sldChg chg="del">
        <pc:chgData name="Johnson, Chad" userId="29e26967-ee32-4210-a1e6-19e5305e9c5f" providerId="ADAL" clId="{6009F52F-6229-411F-BE16-E47D0321D9AB}" dt="2022-11-28T19:38:50.605" v="1400" actId="47"/>
        <pc:sldMkLst>
          <pc:docMk/>
          <pc:sldMk cId="0" sldId="382"/>
        </pc:sldMkLst>
      </pc:sldChg>
      <pc:sldChg chg="add del">
        <pc:chgData name="Johnson, Chad" userId="29e26967-ee32-4210-a1e6-19e5305e9c5f" providerId="ADAL" clId="{6009F52F-6229-411F-BE16-E47D0321D9AB}" dt="2022-11-28T19:41:39.458" v="1408" actId="47"/>
        <pc:sldMkLst>
          <pc:docMk/>
          <pc:sldMk cId="0" sldId="383"/>
        </pc:sldMkLst>
      </pc:sldChg>
      <pc:sldChg chg="del">
        <pc:chgData name="Johnson, Chad" userId="29e26967-ee32-4210-a1e6-19e5305e9c5f" providerId="ADAL" clId="{6009F52F-6229-411F-BE16-E47D0321D9AB}" dt="2022-11-28T19:39:30.643" v="1402" actId="47"/>
        <pc:sldMkLst>
          <pc:docMk/>
          <pc:sldMk cId="0" sldId="384"/>
        </pc:sldMkLst>
      </pc:sldChg>
      <pc:sldChg chg="del">
        <pc:chgData name="Johnson, Chad" userId="29e26967-ee32-4210-a1e6-19e5305e9c5f" providerId="ADAL" clId="{6009F52F-6229-411F-BE16-E47D0321D9AB}" dt="2022-11-28T19:40:35.015" v="1403" actId="47"/>
        <pc:sldMkLst>
          <pc:docMk/>
          <pc:sldMk cId="0" sldId="385"/>
        </pc:sldMkLst>
      </pc:sldChg>
      <pc:sldChg chg="del">
        <pc:chgData name="Johnson, Chad" userId="29e26967-ee32-4210-a1e6-19e5305e9c5f" providerId="ADAL" clId="{6009F52F-6229-411F-BE16-E47D0321D9AB}" dt="2022-11-28T19:40:43.907" v="1404" actId="47"/>
        <pc:sldMkLst>
          <pc:docMk/>
          <pc:sldMk cId="0" sldId="386"/>
        </pc:sldMkLst>
      </pc:sldChg>
      <pc:sldChg chg="del">
        <pc:chgData name="Johnson, Chad" userId="29e26967-ee32-4210-a1e6-19e5305e9c5f" providerId="ADAL" clId="{6009F52F-6229-411F-BE16-E47D0321D9AB}" dt="2022-11-28T19:40:46.093" v="1405" actId="47"/>
        <pc:sldMkLst>
          <pc:docMk/>
          <pc:sldMk cId="0" sldId="387"/>
        </pc:sldMkLst>
      </pc:sldChg>
      <pc:sldChg chg="modSp new mod">
        <pc:chgData name="Johnson, Chad" userId="29e26967-ee32-4210-a1e6-19e5305e9c5f" providerId="ADAL" clId="{6009F52F-6229-411F-BE16-E47D0321D9AB}" dt="2022-11-28T17:47:35.751" v="670" actId="20577"/>
        <pc:sldMkLst>
          <pc:docMk/>
          <pc:sldMk cId="418705504" sldId="389"/>
        </pc:sldMkLst>
        <pc:spChg chg="mod">
          <ac:chgData name="Johnson, Chad" userId="29e26967-ee32-4210-a1e6-19e5305e9c5f" providerId="ADAL" clId="{6009F52F-6229-411F-BE16-E47D0321D9AB}" dt="2022-11-28T17:37:34.784" v="342" actId="20577"/>
          <ac:spMkLst>
            <pc:docMk/>
            <pc:sldMk cId="418705504" sldId="389"/>
            <ac:spMk id="2" creationId="{9D187ECC-11C9-FF6E-8986-8C956FAEEB02}"/>
          </ac:spMkLst>
        </pc:spChg>
        <pc:spChg chg="mod">
          <ac:chgData name="Johnson, Chad" userId="29e26967-ee32-4210-a1e6-19e5305e9c5f" providerId="ADAL" clId="{6009F52F-6229-411F-BE16-E47D0321D9AB}" dt="2022-11-28T17:47:35.751" v="670" actId="20577"/>
          <ac:spMkLst>
            <pc:docMk/>
            <pc:sldMk cId="418705504" sldId="389"/>
            <ac:spMk id="3" creationId="{FB6D4814-4FB9-A3E1-14A1-1E7D56847D81}"/>
          </ac:spMkLst>
        </pc:spChg>
      </pc:sldChg>
      <pc:sldChg chg="addSp delSp modSp add del mod">
        <pc:chgData name="Johnson, Chad" userId="29e26967-ee32-4210-a1e6-19e5305e9c5f" providerId="ADAL" clId="{6009F52F-6229-411F-BE16-E47D0321D9AB}" dt="2022-11-28T18:27:20.955" v="1258" actId="2696"/>
        <pc:sldMkLst>
          <pc:docMk/>
          <pc:sldMk cId="2307611949" sldId="390"/>
        </pc:sldMkLst>
        <pc:spChg chg="add del mod">
          <ac:chgData name="Johnson, Chad" userId="29e26967-ee32-4210-a1e6-19e5305e9c5f" providerId="ADAL" clId="{6009F52F-6229-411F-BE16-E47D0321D9AB}" dt="2022-11-28T18:23:36.368" v="1226" actId="478"/>
          <ac:spMkLst>
            <pc:docMk/>
            <pc:sldMk cId="2307611949" sldId="390"/>
            <ac:spMk id="18435" creationId="{9AE1C0B0-0A63-2367-43F2-226E5938BD0C}"/>
          </ac:spMkLst>
        </pc:spChg>
        <pc:picChg chg="add mod modCrop">
          <ac:chgData name="Johnson, Chad" userId="29e26967-ee32-4210-a1e6-19e5305e9c5f" providerId="ADAL" clId="{6009F52F-6229-411F-BE16-E47D0321D9AB}" dt="2022-11-28T18:26:18.478" v="1256" actId="1076"/>
          <ac:picMkLst>
            <pc:docMk/>
            <pc:sldMk cId="2307611949" sldId="390"/>
            <ac:picMk id="2" creationId="{BE5CC478-9E5C-8285-2091-34C71313ACE1}"/>
          </ac:picMkLst>
        </pc:picChg>
        <pc:picChg chg="del">
          <ac:chgData name="Johnson, Chad" userId="29e26967-ee32-4210-a1e6-19e5305e9c5f" providerId="ADAL" clId="{6009F52F-6229-411F-BE16-E47D0321D9AB}" dt="2022-11-28T18:23:17.287" v="1220" actId="478"/>
          <ac:picMkLst>
            <pc:docMk/>
            <pc:sldMk cId="2307611949" sldId="390"/>
            <ac:picMk id="3" creationId="{5D1A6082-2DA1-A5B5-75D5-ABAB75902417}"/>
          </ac:picMkLst>
        </pc:picChg>
        <pc:picChg chg="add mod modCrop">
          <ac:chgData name="Johnson, Chad" userId="29e26967-ee32-4210-a1e6-19e5305e9c5f" providerId="ADAL" clId="{6009F52F-6229-411F-BE16-E47D0321D9AB}" dt="2022-11-28T18:25:59.244" v="1252" actId="1076"/>
          <ac:picMkLst>
            <pc:docMk/>
            <pc:sldMk cId="2307611949" sldId="390"/>
            <ac:picMk id="4" creationId="{65E3DF47-FAED-C939-9435-BB3705DA55FC}"/>
          </ac:picMkLst>
        </pc:picChg>
        <pc:picChg chg="add del mod modCrop">
          <ac:chgData name="Johnson, Chad" userId="29e26967-ee32-4210-a1e6-19e5305e9c5f" providerId="ADAL" clId="{6009F52F-6229-411F-BE16-E47D0321D9AB}" dt="2022-11-28T18:25:55.456" v="1251" actId="14100"/>
          <ac:picMkLst>
            <pc:docMk/>
            <pc:sldMk cId="2307611949" sldId="390"/>
            <ac:picMk id="5" creationId="{36287B83-2CF5-B0E8-214C-378520FC71B1}"/>
          </ac:picMkLst>
        </pc:picChg>
      </pc:sldChg>
      <pc:sldChg chg="delSp modSp new mod">
        <pc:chgData name="Johnson, Chad" userId="29e26967-ee32-4210-a1e6-19e5305e9c5f" providerId="ADAL" clId="{6009F52F-6229-411F-BE16-E47D0321D9AB}" dt="2022-11-30T19:37:48.999" v="2068"/>
        <pc:sldMkLst>
          <pc:docMk/>
          <pc:sldMk cId="3083144874" sldId="390"/>
        </pc:sldMkLst>
        <pc:spChg chg="mod">
          <ac:chgData name="Johnson, Chad" userId="29e26967-ee32-4210-a1e6-19e5305e9c5f" providerId="ADAL" clId="{6009F52F-6229-411F-BE16-E47D0321D9AB}" dt="2022-11-30T18:21:26.158" v="1638" actId="20577"/>
          <ac:spMkLst>
            <pc:docMk/>
            <pc:sldMk cId="3083144874" sldId="390"/>
            <ac:spMk id="2" creationId="{DF2CE23A-D9C1-33EF-82F8-7C030619E0D7}"/>
          </ac:spMkLst>
        </pc:spChg>
        <pc:spChg chg="mod">
          <ac:chgData name="Johnson, Chad" userId="29e26967-ee32-4210-a1e6-19e5305e9c5f" providerId="ADAL" clId="{6009F52F-6229-411F-BE16-E47D0321D9AB}" dt="2022-11-30T18:23:12.919" v="1976" actId="20577"/>
          <ac:spMkLst>
            <pc:docMk/>
            <pc:sldMk cId="3083144874" sldId="390"/>
            <ac:spMk id="3" creationId="{22CED9FB-C0F6-3B5D-EB05-CE416D81A841}"/>
          </ac:spMkLst>
        </pc:spChg>
        <pc:picChg chg="del mod">
          <ac:chgData name="Johnson, Chad" userId="29e26967-ee32-4210-a1e6-19e5305e9c5f" providerId="ADAL" clId="{6009F52F-6229-411F-BE16-E47D0321D9AB}" dt="2022-11-30T19:37:48.999" v="2068"/>
          <ac:picMkLst>
            <pc:docMk/>
            <pc:sldMk cId="3083144874" sldId="390"/>
            <ac:picMk id="8" creationId="{536E8422-5BDD-2CF1-055B-CD181B4103E4}"/>
          </ac:picMkLst>
        </pc:picChg>
      </pc:sldChg>
      <pc:sldChg chg="addSp delSp modSp new mod modClrScheme chgLayout">
        <pc:chgData name="Johnson, Chad" userId="29e26967-ee32-4210-a1e6-19e5305e9c5f" providerId="ADAL" clId="{6009F52F-6229-411F-BE16-E47D0321D9AB}" dt="2022-11-30T18:47:08.233" v="1980" actId="27614"/>
        <pc:sldMkLst>
          <pc:docMk/>
          <pc:sldMk cId="560892749" sldId="391"/>
        </pc:sldMkLst>
        <pc:spChg chg="del">
          <ac:chgData name="Johnson, Chad" userId="29e26967-ee32-4210-a1e6-19e5305e9c5f" providerId="ADAL" clId="{6009F52F-6229-411F-BE16-E47D0321D9AB}" dt="2022-11-30T18:47:05.482" v="1978" actId="700"/>
          <ac:spMkLst>
            <pc:docMk/>
            <pc:sldMk cId="560892749" sldId="391"/>
            <ac:spMk id="2" creationId="{417775B0-865C-F153-7351-A66F1E05FF79}"/>
          </ac:spMkLst>
        </pc:spChg>
        <pc:spChg chg="del">
          <ac:chgData name="Johnson, Chad" userId="29e26967-ee32-4210-a1e6-19e5305e9c5f" providerId="ADAL" clId="{6009F52F-6229-411F-BE16-E47D0321D9AB}" dt="2022-11-30T18:47:05.482" v="1978" actId="700"/>
          <ac:spMkLst>
            <pc:docMk/>
            <pc:sldMk cId="560892749" sldId="391"/>
            <ac:spMk id="3" creationId="{6884716E-B961-9A56-9811-B1C72CFEB8F3}"/>
          </ac:spMkLst>
        </pc:spChg>
        <pc:spChg chg="mod ord">
          <ac:chgData name="Johnson, Chad" userId="29e26967-ee32-4210-a1e6-19e5305e9c5f" providerId="ADAL" clId="{6009F52F-6229-411F-BE16-E47D0321D9AB}" dt="2022-11-30T18:47:05.482" v="1978" actId="700"/>
          <ac:spMkLst>
            <pc:docMk/>
            <pc:sldMk cId="560892749" sldId="391"/>
            <ac:spMk id="4" creationId="{41446E99-E229-2A66-3BA1-64467AE87B95}"/>
          </ac:spMkLst>
        </pc:spChg>
        <pc:spChg chg="mod ord">
          <ac:chgData name="Johnson, Chad" userId="29e26967-ee32-4210-a1e6-19e5305e9c5f" providerId="ADAL" clId="{6009F52F-6229-411F-BE16-E47D0321D9AB}" dt="2022-11-30T18:47:05.482" v="1978" actId="700"/>
          <ac:spMkLst>
            <pc:docMk/>
            <pc:sldMk cId="560892749" sldId="391"/>
            <ac:spMk id="5" creationId="{7A126987-7B8E-AF57-512B-304EA9289D92}"/>
          </ac:spMkLst>
        </pc:spChg>
        <pc:spChg chg="mod ord">
          <ac:chgData name="Johnson, Chad" userId="29e26967-ee32-4210-a1e6-19e5305e9c5f" providerId="ADAL" clId="{6009F52F-6229-411F-BE16-E47D0321D9AB}" dt="2022-11-30T18:47:05.482" v="1978" actId="700"/>
          <ac:spMkLst>
            <pc:docMk/>
            <pc:sldMk cId="560892749" sldId="391"/>
            <ac:spMk id="6" creationId="{D4A8D1AD-DB61-991C-56AB-33E79E75BBB3}"/>
          </ac:spMkLst>
        </pc:spChg>
        <pc:picChg chg="add mod">
          <ac:chgData name="Johnson, Chad" userId="29e26967-ee32-4210-a1e6-19e5305e9c5f" providerId="ADAL" clId="{6009F52F-6229-411F-BE16-E47D0321D9AB}" dt="2022-11-30T18:47:08.233" v="1980" actId="27614"/>
          <ac:picMkLst>
            <pc:docMk/>
            <pc:sldMk cId="560892749" sldId="391"/>
            <ac:picMk id="8" creationId="{88003CC5-2EBD-D819-2FF7-CFB4D88AF53C}"/>
          </ac:picMkLst>
        </pc:picChg>
      </pc:sldChg>
      <pc:sldChg chg="modSp new mod">
        <pc:chgData name="Johnson, Chad" userId="29e26967-ee32-4210-a1e6-19e5305e9c5f" providerId="ADAL" clId="{6009F52F-6229-411F-BE16-E47D0321D9AB}" dt="2022-11-30T19:03:48.861" v="2026" actId="20577"/>
        <pc:sldMkLst>
          <pc:docMk/>
          <pc:sldMk cId="3918856028" sldId="392"/>
        </pc:sldMkLst>
        <pc:spChg chg="mod">
          <ac:chgData name="Johnson, Chad" userId="29e26967-ee32-4210-a1e6-19e5305e9c5f" providerId="ADAL" clId="{6009F52F-6229-411F-BE16-E47D0321D9AB}" dt="2022-11-30T18:52:02.025" v="2002" actId="20577"/>
          <ac:spMkLst>
            <pc:docMk/>
            <pc:sldMk cId="3918856028" sldId="392"/>
            <ac:spMk id="2" creationId="{6603898F-3118-AAB8-7E75-E1BE59CB1FCD}"/>
          </ac:spMkLst>
        </pc:spChg>
        <pc:spChg chg="mod">
          <ac:chgData name="Johnson, Chad" userId="29e26967-ee32-4210-a1e6-19e5305e9c5f" providerId="ADAL" clId="{6009F52F-6229-411F-BE16-E47D0321D9AB}" dt="2022-11-30T19:03:48.861" v="2026" actId="20577"/>
          <ac:spMkLst>
            <pc:docMk/>
            <pc:sldMk cId="3918856028" sldId="392"/>
            <ac:spMk id="3" creationId="{73F8BC01-7FD3-97E5-C607-2210F28EAB43}"/>
          </ac:spMkLst>
        </pc:spChg>
      </pc:sldChg>
      <pc:sldChg chg="modSp add mod">
        <pc:chgData name="Johnson, Chad" userId="29e26967-ee32-4210-a1e6-19e5305e9c5f" providerId="ADAL" clId="{6009F52F-6229-411F-BE16-E47D0321D9AB}" dt="2022-11-30T18:53:37.294" v="2024" actId="313"/>
        <pc:sldMkLst>
          <pc:docMk/>
          <pc:sldMk cId="225143763" sldId="393"/>
        </pc:sldMkLst>
        <pc:spChg chg="mod">
          <ac:chgData name="Johnson, Chad" userId="29e26967-ee32-4210-a1e6-19e5305e9c5f" providerId="ADAL" clId="{6009F52F-6229-411F-BE16-E47D0321D9AB}" dt="2022-11-30T18:53:37.294" v="2024" actId="313"/>
          <ac:spMkLst>
            <pc:docMk/>
            <pc:sldMk cId="225143763" sldId="393"/>
            <ac:spMk id="3" creationId="{73F8BC01-7FD3-97E5-C607-2210F28EAB43}"/>
          </ac:spMkLst>
        </pc:spChg>
      </pc:sldChg>
      <pc:sldChg chg="addSp modSp new mod ord modClrScheme chgLayout">
        <pc:chgData name="Johnson, Chad" userId="29e26967-ee32-4210-a1e6-19e5305e9c5f" providerId="ADAL" clId="{6009F52F-6229-411F-BE16-E47D0321D9AB}" dt="2022-11-30T19:05:33.310" v="2064" actId="20577"/>
        <pc:sldMkLst>
          <pc:docMk/>
          <pc:sldMk cId="3634310486" sldId="394"/>
        </pc:sldMkLst>
        <pc:spChg chg="mod ord">
          <ac:chgData name="Johnson, Chad" userId="29e26967-ee32-4210-a1e6-19e5305e9c5f" providerId="ADAL" clId="{6009F52F-6229-411F-BE16-E47D0321D9AB}" dt="2022-11-30T19:03:58.651" v="2028" actId="700"/>
          <ac:spMkLst>
            <pc:docMk/>
            <pc:sldMk cId="3634310486" sldId="394"/>
            <ac:spMk id="2" creationId="{0D62AB44-4AE8-A977-7909-359488212767}"/>
          </ac:spMkLst>
        </pc:spChg>
        <pc:spChg chg="mod ord">
          <ac:chgData name="Johnson, Chad" userId="29e26967-ee32-4210-a1e6-19e5305e9c5f" providerId="ADAL" clId="{6009F52F-6229-411F-BE16-E47D0321D9AB}" dt="2022-11-30T19:03:58.651" v="2028" actId="700"/>
          <ac:spMkLst>
            <pc:docMk/>
            <pc:sldMk cId="3634310486" sldId="394"/>
            <ac:spMk id="3" creationId="{681FE20C-C5A7-B4F5-FA8F-F6CAA9B1502A}"/>
          </ac:spMkLst>
        </pc:spChg>
        <pc:spChg chg="mod ord">
          <ac:chgData name="Johnson, Chad" userId="29e26967-ee32-4210-a1e6-19e5305e9c5f" providerId="ADAL" clId="{6009F52F-6229-411F-BE16-E47D0321D9AB}" dt="2022-11-30T19:03:58.651" v="2028" actId="700"/>
          <ac:spMkLst>
            <pc:docMk/>
            <pc:sldMk cId="3634310486" sldId="394"/>
            <ac:spMk id="4" creationId="{F800FC83-B119-59B0-C0B4-D079F410B70F}"/>
          </ac:spMkLst>
        </pc:spChg>
        <pc:spChg chg="add mod ord">
          <ac:chgData name="Johnson, Chad" userId="29e26967-ee32-4210-a1e6-19e5305e9c5f" providerId="ADAL" clId="{6009F52F-6229-411F-BE16-E47D0321D9AB}" dt="2022-11-30T19:05:33.310" v="2064" actId="20577"/>
          <ac:spMkLst>
            <pc:docMk/>
            <pc:sldMk cId="3634310486" sldId="394"/>
            <ac:spMk id="5" creationId="{9406697E-5AF1-1E5D-7CF7-935DD2CE308A}"/>
          </ac:spMkLst>
        </pc:spChg>
        <pc:spChg chg="add mod ord">
          <ac:chgData name="Johnson, Chad" userId="29e26967-ee32-4210-a1e6-19e5305e9c5f" providerId="ADAL" clId="{6009F52F-6229-411F-BE16-E47D0321D9AB}" dt="2022-11-30T19:04:12.174" v="2041" actId="20577"/>
          <ac:spMkLst>
            <pc:docMk/>
            <pc:sldMk cId="3634310486" sldId="394"/>
            <ac:spMk id="6" creationId="{FBB4E29E-EF5D-2D5A-806B-48563FD90854}"/>
          </ac:spMkLst>
        </pc:spChg>
      </pc:sldChg>
      <pc:sldChg chg="addSp delSp modSp new mod ord modClrScheme chgLayout">
        <pc:chgData name="Johnson, Chad" userId="29e26967-ee32-4210-a1e6-19e5305e9c5f" providerId="ADAL" clId="{6009F52F-6229-411F-BE16-E47D0321D9AB}" dt="2022-11-30T19:42:56.597" v="2093"/>
        <pc:sldMkLst>
          <pc:docMk/>
          <pc:sldMk cId="1974917008" sldId="395"/>
        </pc:sldMkLst>
        <pc:spChg chg="del">
          <ac:chgData name="Johnson, Chad" userId="29e26967-ee32-4210-a1e6-19e5305e9c5f" providerId="ADAL" clId="{6009F52F-6229-411F-BE16-E47D0321D9AB}" dt="2022-11-30T19:38:07.066" v="2073" actId="700"/>
          <ac:spMkLst>
            <pc:docMk/>
            <pc:sldMk cId="1974917008" sldId="395"/>
            <ac:spMk id="2" creationId="{11DCD902-7C02-9A2E-4FED-306D2EA62F71}"/>
          </ac:spMkLst>
        </pc:spChg>
        <pc:spChg chg="del">
          <ac:chgData name="Johnson, Chad" userId="29e26967-ee32-4210-a1e6-19e5305e9c5f" providerId="ADAL" clId="{6009F52F-6229-411F-BE16-E47D0321D9AB}" dt="2022-11-30T19:37:55.806" v="2070"/>
          <ac:spMkLst>
            <pc:docMk/>
            <pc:sldMk cId="1974917008" sldId="395"/>
            <ac:spMk id="3" creationId="{BFA00181-5D52-3D61-29D8-43E4DB490640}"/>
          </ac:spMkLst>
        </pc:spChg>
        <pc:spChg chg="mod ord">
          <ac:chgData name="Johnson, Chad" userId="29e26967-ee32-4210-a1e6-19e5305e9c5f" providerId="ADAL" clId="{6009F52F-6229-411F-BE16-E47D0321D9AB}" dt="2022-11-30T19:38:07.066" v="2073" actId="700"/>
          <ac:spMkLst>
            <pc:docMk/>
            <pc:sldMk cId="1974917008" sldId="395"/>
            <ac:spMk id="4" creationId="{D71EE2EE-A3A6-4578-C2D6-42FED155AC10}"/>
          </ac:spMkLst>
        </pc:spChg>
        <pc:spChg chg="mod ord">
          <ac:chgData name="Johnson, Chad" userId="29e26967-ee32-4210-a1e6-19e5305e9c5f" providerId="ADAL" clId="{6009F52F-6229-411F-BE16-E47D0321D9AB}" dt="2022-11-30T19:38:07.066" v="2073" actId="700"/>
          <ac:spMkLst>
            <pc:docMk/>
            <pc:sldMk cId="1974917008" sldId="395"/>
            <ac:spMk id="5" creationId="{B2955D58-9E09-8AB7-DA3C-E11B8E2BA7CD}"/>
          </ac:spMkLst>
        </pc:spChg>
        <pc:spChg chg="mod ord">
          <ac:chgData name="Johnson, Chad" userId="29e26967-ee32-4210-a1e6-19e5305e9c5f" providerId="ADAL" clId="{6009F52F-6229-411F-BE16-E47D0321D9AB}" dt="2022-11-30T19:38:07.066" v="2073" actId="700"/>
          <ac:spMkLst>
            <pc:docMk/>
            <pc:sldMk cId="1974917008" sldId="395"/>
            <ac:spMk id="6" creationId="{0B79E142-839A-D822-03C3-66AB56D3E4F8}"/>
          </ac:spMkLst>
        </pc:spChg>
        <pc:picChg chg="add mod ord">
          <ac:chgData name="Johnson, Chad" userId="29e26967-ee32-4210-a1e6-19e5305e9c5f" providerId="ADAL" clId="{6009F52F-6229-411F-BE16-E47D0321D9AB}" dt="2022-11-30T19:38:27.577" v="2076" actId="1076"/>
          <ac:picMkLst>
            <pc:docMk/>
            <pc:sldMk cId="1974917008" sldId="395"/>
            <ac:picMk id="8" creationId="{F12C50A6-3E69-DDEF-6A00-CB05AAF0E44F}"/>
          </ac:picMkLst>
        </pc:picChg>
      </pc:sldChg>
      <pc:sldChg chg="addSp delSp modSp new mod setBg modClrScheme chgLayout">
        <pc:chgData name="Johnson, Chad" userId="29e26967-ee32-4210-a1e6-19e5305e9c5f" providerId="ADAL" clId="{6009F52F-6229-411F-BE16-E47D0321D9AB}" dt="2022-11-30T19:40:49.267" v="2091" actId="1076"/>
        <pc:sldMkLst>
          <pc:docMk/>
          <pc:sldMk cId="2169848874" sldId="396"/>
        </pc:sldMkLst>
        <pc:spChg chg="del">
          <ac:chgData name="Johnson, Chad" userId="29e26967-ee32-4210-a1e6-19e5305e9c5f" providerId="ADAL" clId="{6009F52F-6229-411F-BE16-E47D0321D9AB}" dt="2022-11-30T19:38:57.423" v="2078" actId="700"/>
          <ac:spMkLst>
            <pc:docMk/>
            <pc:sldMk cId="2169848874" sldId="396"/>
            <ac:spMk id="2" creationId="{27609375-E186-BA8A-4C7F-9F505DFA9C61}"/>
          </ac:spMkLst>
        </pc:spChg>
        <pc:spChg chg="del">
          <ac:chgData name="Johnson, Chad" userId="29e26967-ee32-4210-a1e6-19e5305e9c5f" providerId="ADAL" clId="{6009F52F-6229-411F-BE16-E47D0321D9AB}" dt="2022-11-30T19:38:57.423" v="2078" actId="700"/>
          <ac:spMkLst>
            <pc:docMk/>
            <pc:sldMk cId="2169848874" sldId="396"/>
            <ac:spMk id="3" creationId="{1F7BA217-77B9-58F8-30C8-145A25488F1A}"/>
          </ac:spMkLst>
        </pc:spChg>
        <pc:spChg chg="mod ord">
          <ac:chgData name="Johnson, Chad" userId="29e26967-ee32-4210-a1e6-19e5305e9c5f" providerId="ADAL" clId="{6009F52F-6229-411F-BE16-E47D0321D9AB}" dt="2022-11-30T19:38:57.423" v="2078" actId="700"/>
          <ac:spMkLst>
            <pc:docMk/>
            <pc:sldMk cId="2169848874" sldId="396"/>
            <ac:spMk id="4" creationId="{EC88CD5C-9C53-22B7-58F5-1E03236EEFD8}"/>
          </ac:spMkLst>
        </pc:spChg>
        <pc:spChg chg="del mod ord">
          <ac:chgData name="Johnson, Chad" userId="29e26967-ee32-4210-a1e6-19e5305e9c5f" providerId="ADAL" clId="{6009F52F-6229-411F-BE16-E47D0321D9AB}" dt="2022-11-30T19:40:41.221" v="2089" actId="478"/>
          <ac:spMkLst>
            <pc:docMk/>
            <pc:sldMk cId="2169848874" sldId="396"/>
            <ac:spMk id="5" creationId="{5DE43749-00F3-EBC6-FC46-569643DDDC18}"/>
          </ac:spMkLst>
        </pc:spChg>
        <pc:spChg chg="mod ord">
          <ac:chgData name="Johnson, Chad" userId="29e26967-ee32-4210-a1e6-19e5305e9c5f" providerId="ADAL" clId="{6009F52F-6229-411F-BE16-E47D0321D9AB}" dt="2022-11-30T19:38:57.423" v="2078" actId="700"/>
          <ac:spMkLst>
            <pc:docMk/>
            <pc:sldMk cId="2169848874" sldId="396"/>
            <ac:spMk id="6" creationId="{CECBDA25-4520-7B2E-299E-762ADC62D4F0}"/>
          </ac:spMkLst>
        </pc:spChg>
        <pc:picChg chg="add del mod">
          <ac:chgData name="Johnson, Chad" userId="29e26967-ee32-4210-a1e6-19e5305e9c5f" providerId="ADAL" clId="{6009F52F-6229-411F-BE16-E47D0321D9AB}" dt="2022-11-30T19:39:01.276" v="2082" actId="478"/>
          <ac:picMkLst>
            <pc:docMk/>
            <pc:sldMk cId="2169848874" sldId="396"/>
            <ac:picMk id="8" creationId="{C9EABD8F-1816-497D-6D7B-AF71570BF9A2}"/>
          </ac:picMkLst>
        </pc:picChg>
        <pc:picChg chg="add mod">
          <ac:chgData name="Johnson, Chad" userId="29e26967-ee32-4210-a1e6-19e5305e9c5f" providerId="ADAL" clId="{6009F52F-6229-411F-BE16-E47D0321D9AB}" dt="2022-11-30T19:40:49.267" v="2091" actId="1076"/>
          <ac:picMkLst>
            <pc:docMk/>
            <pc:sldMk cId="2169848874" sldId="396"/>
            <ac:picMk id="10" creationId="{B205B264-2EED-006C-07E4-13D0CE787E87}"/>
          </ac:picMkLst>
        </pc:picChg>
      </pc:sldChg>
      <pc:sldMasterChg chg="addSldLayout delSldLayout">
        <pc:chgData name="Johnson, Chad" userId="29e26967-ee32-4210-a1e6-19e5305e9c5f" providerId="ADAL" clId="{6009F52F-6229-411F-BE16-E47D0321D9AB}" dt="2022-11-28T19:41:39.458" v="1408" actId="47"/>
        <pc:sldMasterMkLst>
          <pc:docMk/>
          <pc:sldMasterMk cId="2189478433" sldId="2147483778"/>
        </pc:sldMasterMkLst>
        <pc:sldLayoutChg chg="add del">
          <pc:chgData name="Johnson, Chad" userId="29e26967-ee32-4210-a1e6-19e5305e9c5f" providerId="ADAL" clId="{6009F52F-6229-411F-BE16-E47D0321D9AB}" dt="2022-11-28T19:41:39.458" v="1408" actId="47"/>
          <pc:sldLayoutMkLst>
            <pc:docMk/>
            <pc:sldMasterMk cId="2189478433" sldId="2147483778"/>
            <pc:sldLayoutMk cId="593793757" sldId="2147483797"/>
          </pc:sldLayoutMkLst>
        </pc:sldLayoutChg>
        <pc:sldLayoutChg chg="add del">
          <pc:chgData name="Johnson, Chad" userId="29e26967-ee32-4210-a1e6-19e5305e9c5f" providerId="ADAL" clId="{6009F52F-6229-411F-BE16-E47D0321D9AB}" dt="2022-11-28T19:41:39.458" v="1408" actId="47"/>
          <pc:sldLayoutMkLst>
            <pc:docMk/>
            <pc:sldMasterMk cId="2189478433" sldId="2147483778"/>
            <pc:sldLayoutMk cId="673880414" sldId="2147483798"/>
          </pc:sldLayoutMkLst>
        </pc:sldLayoutChg>
      </pc:sldMasterChg>
    </pc:docChg>
  </pc:docChgLst>
  <pc:docChgLst>
    <pc:chgData name="Johnson, Chad" userId="29e26967-ee32-4210-a1e6-19e5305e9c5f" providerId="ADAL" clId="{CA0306C6-6373-4D6A-97CC-4160E23420CF}"/>
    <pc:docChg chg="undo custSel addSld delSld modSld sldOrd modMainMaster">
      <pc:chgData name="Johnson, Chad" userId="29e26967-ee32-4210-a1e6-19e5305e9c5f" providerId="ADAL" clId="{CA0306C6-6373-4D6A-97CC-4160E23420CF}" dt="2022-11-16T19:47:57.726" v="2654"/>
      <pc:docMkLst>
        <pc:docMk/>
      </pc:docMkLst>
      <pc:sldChg chg="modSp mod">
        <pc:chgData name="Johnson, Chad" userId="29e26967-ee32-4210-a1e6-19e5305e9c5f" providerId="ADAL" clId="{CA0306C6-6373-4D6A-97CC-4160E23420CF}" dt="2022-11-14T16:21:17.401" v="748" actId="20577"/>
        <pc:sldMkLst>
          <pc:docMk/>
          <pc:sldMk cId="2051058274" sldId="256"/>
        </pc:sldMkLst>
        <pc:spChg chg="mod">
          <ac:chgData name="Johnson, Chad" userId="29e26967-ee32-4210-a1e6-19e5305e9c5f" providerId="ADAL" clId="{CA0306C6-6373-4D6A-97CC-4160E23420CF}" dt="2022-11-14T16:21:17.401" v="748" actId="20577"/>
          <ac:spMkLst>
            <pc:docMk/>
            <pc:sldMk cId="2051058274" sldId="256"/>
            <ac:spMk id="2" creationId="{BE6A06DF-F722-4988-BC89-851B8C82FDE0}"/>
          </ac:spMkLst>
        </pc:spChg>
      </pc:sldChg>
      <pc:sldChg chg="modSp">
        <pc:chgData name="Johnson, Chad" userId="29e26967-ee32-4210-a1e6-19e5305e9c5f" providerId="ADAL" clId="{CA0306C6-6373-4D6A-97CC-4160E23420CF}" dt="2022-11-16T19:47:57.726" v="2654"/>
        <pc:sldMkLst>
          <pc:docMk/>
          <pc:sldMk cId="928206459" sldId="257"/>
        </pc:sldMkLst>
        <pc:spChg chg="mod">
          <ac:chgData name="Johnson, Chad" userId="29e26967-ee32-4210-a1e6-19e5305e9c5f" providerId="ADAL" clId="{CA0306C6-6373-4D6A-97CC-4160E23420CF}" dt="2022-11-16T19:47:57.726" v="2654"/>
          <ac:spMkLst>
            <pc:docMk/>
            <pc:sldMk cId="928206459" sldId="257"/>
            <ac:spMk id="5" creationId="{72F1DFF8-D51B-94D7-F0FC-B421695311D9}"/>
          </ac:spMkLst>
        </pc:spChg>
      </pc:sldChg>
      <pc:sldChg chg="modSp">
        <pc:chgData name="Johnson, Chad" userId="29e26967-ee32-4210-a1e6-19e5305e9c5f" providerId="ADAL" clId="{CA0306C6-6373-4D6A-97CC-4160E23420CF}" dt="2022-11-16T19:47:57.726" v="2654"/>
        <pc:sldMkLst>
          <pc:docMk/>
          <pc:sldMk cId="863249935" sldId="258"/>
        </pc:sldMkLst>
        <pc:spChg chg="mod">
          <ac:chgData name="Johnson, Chad" userId="29e26967-ee32-4210-a1e6-19e5305e9c5f" providerId="ADAL" clId="{CA0306C6-6373-4D6A-97CC-4160E23420CF}" dt="2022-11-16T19:47:57.726" v="2654"/>
          <ac:spMkLst>
            <pc:docMk/>
            <pc:sldMk cId="863249935" sldId="258"/>
            <ac:spMk id="5" creationId="{574D0522-DFD2-E826-9108-B023DA6F93D0}"/>
          </ac:spMkLst>
        </pc:spChg>
      </pc:sldChg>
      <pc:sldChg chg="modSp">
        <pc:chgData name="Johnson, Chad" userId="29e26967-ee32-4210-a1e6-19e5305e9c5f" providerId="ADAL" clId="{CA0306C6-6373-4D6A-97CC-4160E23420CF}" dt="2022-11-16T19:47:57.726" v="2654"/>
        <pc:sldMkLst>
          <pc:docMk/>
          <pc:sldMk cId="3076573366" sldId="259"/>
        </pc:sldMkLst>
        <pc:spChg chg="mod">
          <ac:chgData name="Johnson, Chad" userId="29e26967-ee32-4210-a1e6-19e5305e9c5f" providerId="ADAL" clId="{CA0306C6-6373-4D6A-97CC-4160E23420CF}" dt="2022-11-16T19:47:57.726" v="2654"/>
          <ac:spMkLst>
            <pc:docMk/>
            <pc:sldMk cId="3076573366" sldId="259"/>
            <ac:spMk id="5" creationId="{CBF71075-3693-C47D-A89C-DA48DB418649}"/>
          </ac:spMkLst>
        </pc:spChg>
      </pc:sldChg>
      <pc:sldChg chg="modSp">
        <pc:chgData name="Johnson, Chad" userId="29e26967-ee32-4210-a1e6-19e5305e9c5f" providerId="ADAL" clId="{CA0306C6-6373-4D6A-97CC-4160E23420CF}" dt="2022-11-16T19:47:57.726" v="2654"/>
        <pc:sldMkLst>
          <pc:docMk/>
          <pc:sldMk cId="3603357803" sldId="260"/>
        </pc:sldMkLst>
        <pc:spChg chg="mod">
          <ac:chgData name="Johnson, Chad" userId="29e26967-ee32-4210-a1e6-19e5305e9c5f" providerId="ADAL" clId="{CA0306C6-6373-4D6A-97CC-4160E23420CF}" dt="2022-11-16T19:47:57.726" v="2654"/>
          <ac:spMkLst>
            <pc:docMk/>
            <pc:sldMk cId="3603357803" sldId="260"/>
            <ac:spMk id="5" creationId="{27CEDF7D-2527-64F5-9FEE-D9DDEADB85D0}"/>
          </ac:spMkLst>
        </pc:spChg>
      </pc:sldChg>
      <pc:sldChg chg="modSp">
        <pc:chgData name="Johnson, Chad" userId="29e26967-ee32-4210-a1e6-19e5305e9c5f" providerId="ADAL" clId="{CA0306C6-6373-4D6A-97CC-4160E23420CF}" dt="2022-11-16T19:47:57.726" v="2654"/>
        <pc:sldMkLst>
          <pc:docMk/>
          <pc:sldMk cId="3036214631" sldId="261"/>
        </pc:sldMkLst>
        <pc:spChg chg="mod">
          <ac:chgData name="Johnson, Chad" userId="29e26967-ee32-4210-a1e6-19e5305e9c5f" providerId="ADAL" clId="{CA0306C6-6373-4D6A-97CC-4160E23420CF}" dt="2022-11-16T19:47:57.726" v="2654"/>
          <ac:spMkLst>
            <pc:docMk/>
            <pc:sldMk cId="3036214631" sldId="261"/>
            <ac:spMk id="5" creationId="{94110F03-DC15-5A72-3C92-FC9CA3C2413C}"/>
          </ac:spMkLst>
        </pc:spChg>
      </pc:sldChg>
      <pc:sldChg chg="modSp">
        <pc:chgData name="Johnson, Chad" userId="29e26967-ee32-4210-a1e6-19e5305e9c5f" providerId="ADAL" clId="{CA0306C6-6373-4D6A-97CC-4160E23420CF}" dt="2022-11-16T19:47:57.726" v="2654"/>
        <pc:sldMkLst>
          <pc:docMk/>
          <pc:sldMk cId="3222735976" sldId="262"/>
        </pc:sldMkLst>
        <pc:spChg chg="mod">
          <ac:chgData name="Johnson, Chad" userId="29e26967-ee32-4210-a1e6-19e5305e9c5f" providerId="ADAL" clId="{CA0306C6-6373-4D6A-97CC-4160E23420CF}" dt="2022-11-16T19:47:57.726" v="2654"/>
          <ac:spMkLst>
            <pc:docMk/>
            <pc:sldMk cId="3222735976" sldId="262"/>
            <ac:spMk id="5" creationId="{6D3BF7F2-58AA-240A-A2E2-C104B0D197E9}"/>
          </ac:spMkLst>
        </pc:spChg>
      </pc:sldChg>
      <pc:sldChg chg="modSp mod">
        <pc:chgData name="Johnson, Chad" userId="29e26967-ee32-4210-a1e6-19e5305e9c5f" providerId="ADAL" clId="{CA0306C6-6373-4D6A-97CC-4160E23420CF}" dt="2022-11-16T19:47:57.726" v="2654"/>
        <pc:sldMkLst>
          <pc:docMk/>
          <pc:sldMk cId="461535594" sldId="263"/>
        </pc:sldMkLst>
        <pc:spChg chg="mod">
          <ac:chgData name="Johnson, Chad" userId="29e26967-ee32-4210-a1e6-19e5305e9c5f" providerId="ADAL" clId="{CA0306C6-6373-4D6A-97CC-4160E23420CF}" dt="2022-11-16T18:05:41.933" v="1225" actId="27636"/>
          <ac:spMkLst>
            <pc:docMk/>
            <pc:sldMk cId="461535594" sldId="263"/>
            <ac:spMk id="3" creationId="{0030CAA7-4D35-70AA-01CE-E5E4D727F601}"/>
          </ac:spMkLst>
        </pc:spChg>
        <pc:spChg chg="mod">
          <ac:chgData name="Johnson, Chad" userId="29e26967-ee32-4210-a1e6-19e5305e9c5f" providerId="ADAL" clId="{CA0306C6-6373-4D6A-97CC-4160E23420CF}" dt="2022-11-16T19:47:57.726" v="2654"/>
          <ac:spMkLst>
            <pc:docMk/>
            <pc:sldMk cId="461535594" sldId="263"/>
            <ac:spMk id="5" creationId="{7EE1D4A9-D4A8-12E3-D6F4-09ECB3EB3FB7}"/>
          </ac:spMkLst>
        </pc:spChg>
      </pc:sldChg>
      <pc:sldChg chg="modSp">
        <pc:chgData name="Johnson, Chad" userId="29e26967-ee32-4210-a1e6-19e5305e9c5f" providerId="ADAL" clId="{CA0306C6-6373-4D6A-97CC-4160E23420CF}" dt="2022-11-16T19:47:57.726" v="2654"/>
        <pc:sldMkLst>
          <pc:docMk/>
          <pc:sldMk cId="466762962" sldId="264"/>
        </pc:sldMkLst>
        <pc:spChg chg="mod">
          <ac:chgData name="Johnson, Chad" userId="29e26967-ee32-4210-a1e6-19e5305e9c5f" providerId="ADAL" clId="{CA0306C6-6373-4D6A-97CC-4160E23420CF}" dt="2022-11-16T19:47:57.726" v="2654"/>
          <ac:spMkLst>
            <pc:docMk/>
            <pc:sldMk cId="466762962" sldId="264"/>
            <ac:spMk id="5" creationId="{8083A86D-1D28-CB2C-9CB3-BAE34093B419}"/>
          </ac:spMkLst>
        </pc:spChg>
      </pc:sldChg>
      <pc:sldChg chg="modSp">
        <pc:chgData name="Johnson, Chad" userId="29e26967-ee32-4210-a1e6-19e5305e9c5f" providerId="ADAL" clId="{CA0306C6-6373-4D6A-97CC-4160E23420CF}" dt="2022-11-16T19:47:57.726" v="2654"/>
        <pc:sldMkLst>
          <pc:docMk/>
          <pc:sldMk cId="1598489962" sldId="265"/>
        </pc:sldMkLst>
        <pc:spChg chg="mod">
          <ac:chgData name="Johnson, Chad" userId="29e26967-ee32-4210-a1e6-19e5305e9c5f" providerId="ADAL" clId="{CA0306C6-6373-4D6A-97CC-4160E23420CF}" dt="2022-11-16T19:47:57.726" v="2654"/>
          <ac:spMkLst>
            <pc:docMk/>
            <pc:sldMk cId="1598489962" sldId="265"/>
            <ac:spMk id="5" creationId="{1E047B1B-A456-FF5E-1571-30365973EC15}"/>
          </ac:spMkLst>
        </pc:spChg>
      </pc:sldChg>
      <pc:sldChg chg="modSp">
        <pc:chgData name="Johnson, Chad" userId="29e26967-ee32-4210-a1e6-19e5305e9c5f" providerId="ADAL" clId="{CA0306C6-6373-4D6A-97CC-4160E23420CF}" dt="2022-11-16T19:47:57.726" v="2654"/>
        <pc:sldMkLst>
          <pc:docMk/>
          <pc:sldMk cId="3720323817" sldId="266"/>
        </pc:sldMkLst>
        <pc:spChg chg="mod">
          <ac:chgData name="Johnson, Chad" userId="29e26967-ee32-4210-a1e6-19e5305e9c5f" providerId="ADAL" clId="{CA0306C6-6373-4D6A-97CC-4160E23420CF}" dt="2022-11-16T19:47:57.726" v="2654"/>
          <ac:spMkLst>
            <pc:docMk/>
            <pc:sldMk cId="3720323817" sldId="266"/>
            <ac:spMk id="3" creationId="{F91060F1-12F9-32E1-00B7-0C81A833DADE}"/>
          </ac:spMkLst>
        </pc:spChg>
      </pc:sldChg>
      <pc:sldChg chg="modSp">
        <pc:chgData name="Johnson, Chad" userId="29e26967-ee32-4210-a1e6-19e5305e9c5f" providerId="ADAL" clId="{CA0306C6-6373-4D6A-97CC-4160E23420CF}" dt="2022-11-16T19:47:57.726" v="2654"/>
        <pc:sldMkLst>
          <pc:docMk/>
          <pc:sldMk cId="1088365718" sldId="267"/>
        </pc:sldMkLst>
        <pc:spChg chg="mod">
          <ac:chgData name="Johnson, Chad" userId="29e26967-ee32-4210-a1e6-19e5305e9c5f" providerId="ADAL" clId="{CA0306C6-6373-4D6A-97CC-4160E23420CF}" dt="2022-11-16T19:47:57.726" v="2654"/>
          <ac:spMkLst>
            <pc:docMk/>
            <pc:sldMk cId="1088365718" sldId="267"/>
            <ac:spMk id="3" creationId="{09131FC8-C3F7-4B46-470E-0BA9214742BD}"/>
          </ac:spMkLst>
        </pc:spChg>
      </pc:sldChg>
      <pc:sldChg chg="modSp">
        <pc:chgData name="Johnson, Chad" userId="29e26967-ee32-4210-a1e6-19e5305e9c5f" providerId="ADAL" clId="{CA0306C6-6373-4D6A-97CC-4160E23420CF}" dt="2022-11-16T19:47:57.726" v="2654"/>
        <pc:sldMkLst>
          <pc:docMk/>
          <pc:sldMk cId="2414421842" sldId="268"/>
        </pc:sldMkLst>
        <pc:spChg chg="mod">
          <ac:chgData name="Johnson, Chad" userId="29e26967-ee32-4210-a1e6-19e5305e9c5f" providerId="ADAL" clId="{CA0306C6-6373-4D6A-97CC-4160E23420CF}" dt="2022-11-16T19:47:57.726" v="2654"/>
          <ac:spMkLst>
            <pc:docMk/>
            <pc:sldMk cId="2414421842" sldId="268"/>
            <ac:spMk id="3" creationId="{FD0D2EB1-326A-1410-34C5-FCEFDED35B2A}"/>
          </ac:spMkLst>
        </pc:spChg>
      </pc:sldChg>
      <pc:sldChg chg="modSp mod">
        <pc:chgData name="Johnson, Chad" userId="29e26967-ee32-4210-a1e6-19e5305e9c5f" providerId="ADAL" clId="{CA0306C6-6373-4D6A-97CC-4160E23420CF}" dt="2022-11-16T19:47:57.726" v="2654"/>
        <pc:sldMkLst>
          <pc:docMk/>
          <pc:sldMk cId="3782499436" sldId="269"/>
        </pc:sldMkLst>
        <pc:spChg chg="mod">
          <ac:chgData name="Johnson, Chad" userId="29e26967-ee32-4210-a1e6-19e5305e9c5f" providerId="ADAL" clId="{CA0306C6-6373-4D6A-97CC-4160E23420CF}" dt="2022-11-14T15:58:37.902" v="11" actId="20577"/>
          <ac:spMkLst>
            <pc:docMk/>
            <pc:sldMk cId="3782499436" sldId="269"/>
            <ac:spMk id="2" creationId="{9FC01918-847A-F1A5-7EB4-A4A2C77B8127}"/>
          </ac:spMkLst>
        </pc:spChg>
        <pc:spChg chg="mod">
          <ac:chgData name="Johnson, Chad" userId="29e26967-ee32-4210-a1e6-19e5305e9c5f" providerId="ADAL" clId="{CA0306C6-6373-4D6A-97CC-4160E23420CF}" dt="2022-11-16T18:41:46.510" v="1539" actId="20577"/>
          <ac:spMkLst>
            <pc:docMk/>
            <pc:sldMk cId="3782499436" sldId="269"/>
            <ac:spMk id="3" creationId="{951BF978-6EAB-8134-6DE5-76C08EB27BBE}"/>
          </ac:spMkLst>
        </pc:spChg>
        <pc:spChg chg="mod">
          <ac:chgData name="Johnson, Chad" userId="29e26967-ee32-4210-a1e6-19e5305e9c5f" providerId="ADAL" clId="{CA0306C6-6373-4D6A-97CC-4160E23420CF}" dt="2022-11-16T19:47:57.726" v="2654"/>
          <ac:spMkLst>
            <pc:docMk/>
            <pc:sldMk cId="3782499436" sldId="269"/>
            <ac:spMk id="5" creationId="{50493D05-D93E-5D8B-1ADB-6B1591792240}"/>
          </ac:spMkLst>
        </pc:spChg>
      </pc:sldChg>
      <pc:sldChg chg="modSp new mod">
        <pc:chgData name="Johnson, Chad" userId="29e26967-ee32-4210-a1e6-19e5305e9c5f" providerId="ADAL" clId="{CA0306C6-6373-4D6A-97CC-4160E23420CF}" dt="2022-11-16T19:47:57.726" v="2654"/>
        <pc:sldMkLst>
          <pc:docMk/>
          <pc:sldMk cId="3812452291" sldId="270"/>
        </pc:sldMkLst>
        <pc:spChg chg="mod">
          <ac:chgData name="Johnson, Chad" userId="29e26967-ee32-4210-a1e6-19e5305e9c5f" providerId="ADAL" clId="{CA0306C6-6373-4D6A-97CC-4160E23420CF}" dt="2022-11-14T16:06:20.493" v="455" actId="20577"/>
          <ac:spMkLst>
            <pc:docMk/>
            <pc:sldMk cId="3812452291" sldId="270"/>
            <ac:spMk id="2" creationId="{1DD91AC3-E251-D423-6C78-6CA7E912533C}"/>
          </ac:spMkLst>
        </pc:spChg>
        <pc:spChg chg="mod">
          <ac:chgData name="Johnson, Chad" userId="29e26967-ee32-4210-a1e6-19e5305e9c5f" providerId="ADAL" clId="{CA0306C6-6373-4D6A-97CC-4160E23420CF}" dt="2022-11-14T16:15:34.264" v="722" actId="20577"/>
          <ac:spMkLst>
            <pc:docMk/>
            <pc:sldMk cId="3812452291" sldId="270"/>
            <ac:spMk id="3" creationId="{F182F32C-27BF-A4DD-C958-1EBBC590FCEC}"/>
          </ac:spMkLst>
        </pc:spChg>
        <pc:spChg chg="mod">
          <ac:chgData name="Johnson, Chad" userId="29e26967-ee32-4210-a1e6-19e5305e9c5f" providerId="ADAL" clId="{CA0306C6-6373-4D6A-97CC-4160E23420CF}" dt="2022-11-16T19:47:57.726" v="2654"/>
          <ac:spMkLst>
            <pc:docMk/>
            <pc:sldMk cId="3812452291" sldId="270"/>
            <ac:spMk id="5" creationId="{7A35E34A-5E10-A650-7450-2A62663DBDC3}"/>
          </ac:spMkLst>
        </pc:spChg>
      </pc:sldChg>
      <pc:sldChg chg="modSp new mod">
        <pc:chgData name="Johnson, Chad" userId="29e26967-ee32-4210-a1e6-19e5305e9c5f" providerId="ADAL" clId="{CA0306C6-6373-4D6A-97CC-4160E23420CF}" dt="2022-11-16T19:47:57.726" v="2654"/>
        <pc:sldMkLst>
          <pc:docMk/>
          <pc:sldMk cId="3489524005" sldId="271"/>
        </pc:sldMkLst>
        <pc:spChg chg="mod">
          <ac:chgData name="Johnson, Chad" userId="29e26967-ee32-4210-a1e6-19e5305e9c5f" providerId="ADAL" clId="{CA0306C6-6373-4D6A-97CC-4160E23420CF}" dt="2022-11-16T17:21:19.418" v="779" actId="20577"/>
          <ac:spMkLst>
            <pc:docMk/>
            <pc:sldMk cId="3489524005" sldId="271"/>
            <ac:spMk id="2" creationId="{E70408EE-3D6A-7962-3C7F-16CFA1BFB11A}"/>
          </ac:spMkLst>
        </pc:spChg>
        <pc:spChg chg="mod">
          <ac:chgData name="Johnson, Chad" userId="29e26967-ee32-4210-a1e6-19e5305e9c5f" providerId="ADAL" clId="{CA0306C6-6373-4D6A-97CC-4160E23420CF}" dt="2022-11-16T17:28:21.090" v="791" actId="27636"/>
          <ac:spMkLst>
            <pc:docMk/>
            <pc:sldMk cId="3489524005" sldId="271"/>
            <ac:spMk id="3" creationId="{9383C768-A1EE-AF35-EE54-1291346A7BBF}"/>
          </ac:spMkLst>
        </pc:spChg>
        <pc:spChg chg="mod">
          <ac:chgData name="Johnson, Chad" userId="29e26967-ee32-4210-a1e6-19e5305e9c5f" providerId="ADAL" clId="{CA0306C6-6373-4D6A-97CC-4160E23420CF}" dt="2022-11-16T19:47:57.726" v="2654"/>
          <ac:spMkLst>
            <pc:docMk/>
            <pc:sldMk cId="3489524005" sldId="271"/>
            <ac:spMk id="5" creationId="{B0C0689D-1612-9F4C-57B1-EB754105517B}"/>
          </ac:spMkLst>
        </pc:spChg>
      </pc:sldChg>
      <pc:sldChg chg="modSp new mod">
        <pc:chgData name="Johnson, Chad" userId="29e26967-ee32-4210-a1e6-19e5305e9c5f" providerId="ADAL" clId="{CA0306C6-6373-4D6A-97CC-4160E23420CF}" dt="2022-11-16T19:47:57.726" v="2654"/>
        <pc:sldMkLst>
          <pc:docMk/>
          <pc:sldMk cId="507311969" sldId="272"/>
        </pc:sldMkLst>
        <pc:spChg chg="mod">
          <ac:chgData name="Johnson, Chad" userId="29e26967-ee32-4210-a1e6-19e5305e9c5f" providerId="ADAL" clId="{CA0306C6-6373-4D6A-97CC-4160E23420CF}" dt="2022-11-16T17:28:30.725" v="806" actId="20577"/>
          <ac:spMkLst>
            <pc:docMk/>
            <pc:sldMk cId="507311969" sldId="272"/>
            <ac:spMk id="2" creationId="{603CBEC2-771A-DE0E-E4CF-4861E367254E}"/>
          </ac:spMkLst>
        </pc:spChg>
        <pc:spChg chg="mod">
          <ac:chgData name="Johnson, Chad" userId="29e26967-ee32-4210-a1e6-19e5305e9c5f" providerId="ADAL" clId="{CA0306C6-6373-4D6A-97CC-4160E23420CF}" dt="2022-11-16T17:37:28.093" v="906" actId="27636"/>
          <ac:spMkLst>
            <pc:docMk/>
            <pc:sldMk cId="507311969" sldId="272"/>
            <ac:spMk id="3" creationId="{EEEE5C7E-CFB3-83DE-F34E-284810A42F5A}"/>
          </ac:spMkLst>
        </pc:spChg>
        <pc:spChg chg="mod">
          <ac:chgData name="Johnson, Chad" userId="29e26967-ee32-4210-a1e6-19e5305e9c5f" providerId="ADAL" clId="{CA0306C6-6373-4D6A-97CC-4160E23420CF}" dt="2022-11-16T19:47:57.726" v="2654"/>
          <ac:spMkLst>
            <pc:docMk/>
            <pc:sldMk cId="507311969" sldId="272"/>
            <ac:spMk id="5" creationId="{A5F59E00-56FF-F138-D6E3-8988796526B1}"/>
          </ac:spMkLst>
        </pc:spChg>
      </pc:sldChg>
      <pc:sldChg chg="modSp new mod">
        <pc:chgData name="Johnson, Chad" userId="29e26967-ee32-4210-a1e6-19e5305e9c5f" providerId="ADAL" clId="{CA0306C6-6373-4D6A-97CC-4160E23420CF}" dt="2022-11-16T19:47:57.726" v="2654"/>
        <pc:sldMkLst>
          <pc:docMk/>
          <pc:sldMk cId="1866333259" sldId="273"/>
        </pc:sldMkLst>
        <pc:spChg chg="mod">
          <ac:chgData name="Johnson, Chad" userId="29e26967-ee32-4210-a1e6-19e5305e9c5f" providerId="ADAL" clId="{CA0306C6-6373-4D6A-97CC-4160E23420CF}" dt="2022-11-16T17:40:59.887" v="926" actId="20577"/>
          <ac:spMkLst>
            <pc:docMk/>
            <pc:sldMk cId="1866333259" sldId="273"/>
            <ac:spMk id="2" creationId="{A63CD1CC-3562-12B8-5BB5-5680747748EA}"/>
          </ac:spMkLst>
        </pc:spChg>
        <pc:spChg chg="mod">
          <ac:chgData name="Johnson, Chad" userId="29e26967-ee32-4210-a1e6-19e5305e9c5f" providerId="ADAL" clId="{CA0306C6-6373-4D6A-97CC-4160E23420CF}" dt="2022-11-16T17:43:30.533" v="1072" actId="6549"/>
          <ac:spMkLst>
            <pc:docMk/>
            <pc:sldMk cId="1866333259" sldId="273"/>
            <ac:spMk id="3" creationId="{0CB09FF9-4DE5-D53D-5250-2CD0B3A00F0B}"/>
          </ac:spMkLst>
        </pc:spChg>
        <pc:spChg chg="mod">
          <ac:chgData name="Johnson, Chad" userId="29e26967-ee32-4210-a1e6-19e5305e9c5f" providerId="ADAL" clId="{CA0306C6-6373-4D6A-97CC-4160E23420CF}" dt="2022-11-16T19:47:57.726" v="2654"/>
          <ac:spMkLst>
            <pc:docMk/>
            <pc:sldMk cId="1866333259" sldId="273"/>
            <ac:spMk id="5" creationId="{A844A284-15DB-FEE2-E8E9-118FE21C37F3}"/>
          </ac:spMkLst>
        </pc:spChg>
      </pc:sldChg>
      <pc:sldChg chg="modSp new mod">
        <pc:chgData name="Johnson, Chad" userId="29e26967-ee32-4210-a1e6-19e5305e9c5f" providerId="ADAL" clId="{CA0306C6-6373-4D6A-97CC-4160E23420CF}" dt="2022-11-16T19:47:57.726" v="2654"/>
        <pc:sldMkLst>
          <pc:docMk/>
          <pc:sldMk cId="653034450" sldId="274"/>
        </pc:sldMkLst>
        <pc:spChg chg="mod">
          <ac:chgData name="Johnson, Chad" userId="29e26967-ee32-4210-a1e6-19e5305e9c5f" providerId="ADAL" clId="{CA0306C6-6373-4D6A-97CC-4160E23420CF}" dt="2022-11-16T17:59:06.794" v="1103" actId="20577"/>
          <ac:spMkLst>
            <pc:docMk/>
            <pc:sldMk cId="653034450" sldId="274"/>
            <ac:spMk id="2" creationId="{6ACD6BEB-3FC1-C158-1169-F6F5C54AD969}"/>
          </ac:spMkLst>
        </pc:spChg>
        <pc:spChg chg="mod">
          <ac:chgData name="Johnson, Chad" userId="29e26967-ee32-4210-a1e6-19e5305e9c5f" providerId="ADAL" clId="{CA0306C6-6373-4D6A-97CC-4160E23420CF}" dt="2022-11-16T18:00:56.725" v="1200" actId="20577"/>
          <ac:spMkLst>
            <pc:docMk/>
            <pc:sldMk cId="653034450" sldId="274"/>
            <ac:spMk id="3" creationId="{FD49513F-ACE4-6AD2-5479-F4440E5C5216}"/>
          </ac:spMkLst>
        </pc:spChg>
        <pc:spChg chg="mod">
          <ac:chgData name="Johnson, Chad" userId="29e26967-ee32-4210-a1e6-19e5305e9c5f" providerId="ADAL" clId="{CA0306C6-6373-4D6A-97CC-4160E23420CF}" dt="2022-11-16T19:47:57.726" v="2654"/>
          <ac:spMkLst>
            <pc:docMk/>
            <pc:sldMk cId="653034450" sldId="274"/>
            <ac:spMk id="5" creationId="{CDDAD09C-4844-3186-7FB6-D91EBC8BB1CB}"/>
          </ac:spMkLst>
        </pc:spChg>
      </pc:sldChg>
      <pc:sldChg chg="addSp delSp modSp new mod modClrScheme chgLayout">
        <pc:chgData name="Johnson, Chad" userId="29e26967-ee32-4210-a1e6-19e5305e9c5f" providerId="ADAL" clId="{CA0306C6-6373-4D6A-97CC-4160E23420CF}" dt="2022-11-16T19:47:57.726" v="2654"/>
        <pc:sldMkLst>
          <pc:docMk/>
          <pc:sldMk cId="2505294387" sldId="275"/>
        </pc:sldMkLst>
        <pc:spChg chg="del">
          <ac:chgData name="Johnson, Chad" userId="29e26967-ee32-4210-a1e6-19e5305e9c5f" providerId="ADAL" clId="{CA0306C6-6373-4D6A-97CC-4160E23420CF}" dt="2022-11-16T18:02:17.156" v="1202" actId="700"/>
          <ac:spMkLst>
            <pc:docMk/>
            <pc:sldMk cId="2505294387" sldId="275"/>
            <ac:spMk id="2" creationId="{F30C06D9-1750-3F63-6DC0-7B1D6EB96572}"/>
          </ac:spMkLst>
        </pc:spChg>
        <pc:spChg chg="del">
          <ac:chgData name="Johnson, Chad" userId="29e26967-ee32-4210-a1e6-19e5305e9c5f" providerId="ADAL" clId="{CA0306C6-6373-4D6A-97CC-4160E23420CF}" dt="2022-11-16T18:02:17.156" v="1202" actId="700"/>
          <ac:spMkLst>
            <pc:docMk/>
            <pc:sldMk cId="2505294387" sldId="275"/>
            <ac:spMk id="3" creationId="{7B541206-D9AE-7564-F48D-0218C086BF9F}"/>
          </ac:spMkLst>
        </pc:spChg>
        <pc:spChg chg="mod ord">
          <ac:chgData name="Johnson, Chad" userId="29e26967-ee32-4210-a1e6-19e5305e9c5f" providerId="ADAL" clId="{CA0306C6-6373-4D6A-97CC-4160E23420CF}" dt="2022-11-16T18:02:17.156" v="1202" actId="700"/>
          <ac:spMkLst>
            <pc:docMk/>
            <pc:sldMk cId="2505294387" sldId="275"/>
            <ac:spMk id="4" creationId="{A66E2F77-2E58-C2C5-95AC-268BFB10E4B6}"/>
          </ac:spMkLst>
        </pc:spChg>
        <pc:spChg chg="mod ord">
          <ac:chgData name="Johnson, Chad" userId="29e26967-ee32-4210-a1e6-19e5305e9c5f" providerId="ADAL" clId="{CA0306C6-6373-4D6A-97CC-4160E23420CF}" dt="2022-11-16T19:47:57.726" v="2654"/>
          <ac:spMkLst>
            <pc:docMk/>
            <pc:sldMk cId="2505294387" sldId="275"/>
            <ac:spMk id="5" creationId="{C553CD4F-0E29-6298-8770-5727AAC62D48}"/>
          </ac:spMkLst>
        </pc:spChg>
        <pc:spChg chg="mod ord">
          <ac:chgData name="Johnson, Chad" userId="29e26967-ee32-4210-a1e6-19e5305e9c5f" providerId="ADAL" clId="{CA0306C6-6373-4D6A-97CC-4160E23420CF}" dt="2022-11-16T18:02:17.156" v="1202" actId="700"/>
          <ac:spMkLst>
            <pc:docMk/>
            <pc:sldMk cId="2505294387" sldId="275"/>
            <ac:spMk id="6" creationId="{7D8D32A3-13A0-E6C8-D174-FCBA6034F9F6}"/>
          </ac:spMkLst>
        </pc:spChg>
        <pc:picChg chg="add del mod">
          <ac:chgData name="Johnson, Chad" userId="29e26967-ee32-4210-a1e6-19e5305e9c5f" providerId="ADAL" clId="{CA0306C6-6373-4D6A-97CC-4160E23420CF}" dt="2022-11-16T18:05:34.108" v="1221" actId="21"/>
          <ac:picMkLst>
            <pc:docMk/>
            <pc:sldMk cId="2505294387" sldId="275"/>
            <ac:picMk id="8" creationId="{45E70580-A1D3-94B7-5585-C968A2785CAB}"/>
          </ac:picMkLst>
        </pc:picChg>
        <pc:picChg chg="add mod">
          <ac:chgData name="Johnson, Chad" userId="29e26967-ee32-4210-a1e6-19e5305e9c5f" providerId="ADAL" clId="{CA0306C6-6373-4D6A-97CC-4160E23420CF}" dt="2022-11-16T18:05:55.199" v="1227" actId="1076"/>
          <ac:picMkLst>
            <pc:docMk/>
            <pc:sldMk cId="2505294387" sldId="275"/>
            <ac:picMk id="10" creationId="{BF93DF8E-1A5D-D233-D3F7-CC5CF5E64C2A}"/>
          </ac:picMkLst>
        </pc:picChg>
        <pc:picChg chg="add mod">
          <ac:chgData name="Johnson, Chad" userId="29e26967-ee32-4210-a1e6-19e5305e9c5f" providerId="ADAL" clId="{CA0306C6-6373-4D6A-97CC-4160E23420CF}" dt="2022-11-16T18:05:58.614" v="1228" actId="1076"/>
          <ac:picMkLst>
            <pc:docMk/>
            <pc:sldMk cId="2505294387" sldId="275"/>
            <ac:picMk id="12" creationId="{2F5D5096-C197-A69D-3348-7FF2D7B2A057}"/>
          </ac:picMkLst>
        </pc:picChg>
        <pc:picChg chg="add mod">
          <ac:chgData name="Johnson, Chad" userId="29e26967-ee32-4210-a1e6-19e5305e9c5f" providerId="ADAL" clId="{CA0306C6-6373-4D6A-97CC-4160E23420CF}" dt="2022-11-16T18:06:08.019" v="1230" actId="14100"/>
          <ac:picMkLst>
            <pc:docMk/>
            <pc:sldMk cId="2505294387" sldId="275"/>
            <ac:picMk id="13" creationId="{F80E158C-38A1-3CC4-0691-FED0D43908CF}"/>
          </ac:picMkLst>
        </pc:picChg>
      </pc:sldChg>
      <pc:sldChg chg="addSp delSp modSp new del mod">
        <pc:chgData name="Johnson, Chad" userId="29e26967-ee32-4210-a1e6-19e5305e9c5f" providerId="ADAL" clId="{CA0306C6-6373-4D6A-97CC-4160E23420CF}" dt="2022-11-16T18:06:14.940" v="1231" actId="2696"/>
        <pc:sldMkLst>
          <pc:docMk/>
          <pc:sldMk cId="2449032420" sldId="276"/>
        </pc:sldMkLst>
        <pc:picChg chg="add del mod">
          <ac:chgData name="Johnson, Chad" userId="29e26967-ee32-4210-a1e6-19e5305e9c5f" providerId="ADAL" clId="{CA0306C6-6373-4D6A-97CC-4160E23420CF}" dt="2022-11-16T18:05:39.043" v="1223" actId="478"/>
          <ac:picMkLst>
            <pc:docMk/>
            <pc:sldMk cId="2449032420" sldId="276"/>
            <ac:picMk id="6" creationId="{4E3861FB-2FF6-A0ED-D35A-FEE04751B549}"/>
          </ac:picMkLst>
        </pc:picChg>
      </pc:sldChg>
      <pc:sldChg chg="addSp modSp new mod ord">
        <pc:chgData name="Johnson, Chad" userId="29e26967-ee32-4210-a1e6-19e5305e9c5f" providerId="ADAL" clId="{CA0306C6-6373-4D6A-97CC-4160E23420CF}" dt="2022-11-16T19:47:57.726" v="2654"/>
        <pc:sldMkLst>
          <pc:docMk/>
          <pc:sldMk cId="154815692" sldId="277"/>
        </pc:sldMkLst>
        <pc:spChg chg="mod">
          <ac:chgData name="Johnson, Chad" userId="29e26967-ee32-4210-a1e6-19e5305e9c5f" providerId="ADAL" clId="{CA0306C6-6373-4D6A-97CC-4160E23420CF}" dt="2022-11-16T19:47:57.726" v="2654"/>
          <ac:spMkLst>
            <pc:docMk/>
            <pc:sldMk cId="154815692" sldId="277"/>
            <ac:spMk id="3" creationId="{6E3EC985-7D52-20CA-F297-364B0FEF3AA4}"/>
          </ac:spMkLst>
        </pc:spChg>
        <pc:picChg chg="add mod">
          <ac:chgData name="Johnson, Chad" userId="29e26967-ee32-4210-a1e6-19e5305e9c5f" providerId="ADAL" clId="{CA0306C6-6373-4D6A-97CC-4160E23420CF}" dt="2022-11-16T18:05:01.725" v="1218" actId="1076"/>
          <ac:picMkLst>
            <pc:docMk/>
            <pc:sldMk cId="154815692" sldId="277"/>
            <ac:picMk id="6" creationId="{39D921AA-CF76-22AF-BECF-66E620A35087}"/>
          </ac:picMkLst>
        </pc:picChg>
        <pc:picChg chg="add mod">
          <ac:chgData name="Johnson, Chad" userId="29e26967-ee32-4210-a1e6-19e5305e9c5f" providerId="ADAL" clId="{CA0306C6-6373-4D6A-97CC-4160E23420CF}" dt="2022-11-16T18:05:19.271" v="1220" actId="1076"/>
          <ac:picMkLst>
            <pc:docMk/>
            <pc:sldMk cId="154815692" sldId="277"/>
            <ac:picMk id="8" creationId="{F43182C5-36A4-2354-1ECD-EE27CF27FC13}"/>
          </ac:picMkLst>
        </pc:picChg>
      </pc:sldChg>
      <pc:sldChg chg="addSp modSp new mod ord modNotesTx">
        <pc:chgData name="Johnson, Chad" userId="29e26967-ee32-4210-a1e6-19e5305e9c5f" providerId="ADAL" clId="{CA0306C6-6373-4D6A-97CC-4160E23420CF}" dt="2022-11-16T19:47:57.726" v="2654"/>
        <pc:sldMkLst>
          <pc:docMk/>
          <pc:sldMk cId="1320893566" sldId="278"/>
        </pc:sldMkLst>
        <pc:spChg chg="mod">
          <ac:chgData name="Johnson, Chad" userId="29e26967-ee32-4210-a1e6-19e5305e9c5f" providerId="ADAL" clId="{CA0306C6-6373-4D6A-97CC-4160E23420CF}" dt="2022-11-16T19:47:57.726" v="2654"/>
          <ac:spMkLst>
            <pc:docMk/>
            <pc:sldMk cId="1320893566" sldId="278"/>
            <ac:spMk id="3" creationId="{A0A3B756-8875-57E4-03F6-BA30FA08FAF6}"/>
          </ac:spMkLst>
        </pc:spChg>
        <pc:picChg chg="add mod">
          <ac:chgData name="Johnson, Chad" userId="29e26967-ee32-4210-a1e6-19e5305e9c5f" providerId="ADAL" clId="{CA0306C6-6373-4D6A-97CC-4160E23420CF}" dt="2022-11-16T18:10:50.694" v="1237" actId="1076"/>
          <ac:picMkLst>
            <pc:docMk/>
            <pc:sldMk cId="1320893566" sldId="278"/>
            <ac:picMk id="6" creationId="{7CEFAB6B-E627-CCF9-EF97-CAD8F857FEE4}"/>
          </ac:picMkLst>
        </pc:picChg>
      </pc:sldChg>
      <pc:sldChg chg="addSp modSp new mod modClrScheme chgLayout">
        <pc:chgData name="Johnson, Chad" userId="29e26967-ee32-4210-a1e6-19e5305e9c5f" providerId="ADAL" clId="{CA0306C6-6373-4D6A-97CC-4160E23420CF}" dt="2022-11-16T19:47:57.726" v="2654"/>
        <pc:sldMkLst>
          <pc:docMk/>
          <pc:sldMk cId="2815095819" sldId="279"/>
        </pc:sldMkLst>
        <pc:spChg chg="mod ord">
          <ac:chgData name="Johnson, Chad" userId="29e26967-ee32-4210-a1e6-19e5305e9c5f" providerId="ADAL" clId="{CA0306C6-6373-4D6A-97CC-4160E23420CF}" dt="2022-11-16T18:18:07.993" v="1240" actId="700"/>
          <ac:spMkLst>
            <pc:docMk/>
            <pc:sldMk cId="2815095819" sldId="279"/>
            <ac:spMk id="2" creationId="{D81D1976-2BAF-D5B7-1727-DDCA3641EFAB}"/>
          </ac:spMkLst>
        </pc:spChg>
        <pc:spChg chg="mod ord">
          <ac:chgData name="Johnson, Chad" userId="29e26967-ee32-4210-a1e6-19e5305e9c5f" providerId="ADAL" clId="{CA0306C6-6373-4D6A-97CC-4160E23420CF}" dt="2022-11-16T19:47:57.726" v="2654"/>
          <ac:spMkLst>
            <pc:docMk/>
            <pc:sldMk cId="2815095819" sldId="279"/>
            <ac:spMk id="3" creationId="{10F0599B-A195-8623-5709-31E62C29B653}"/>
          </ac:spMkLst>
        </pc:spChg>
        <pc:spChg chg="mod ord">
          <ac:chgData name="Johnson, Chad" userId="29e26967-ee32-4210-a1e6-19e5305e9c5f" providerId="ADAL" clId="{CA0306C6-6373-4D6A-97CC-4160E23420CF}" dt="2022-11-16T18:18:07.993" v="1240" actId="700"/>
          <ac:spMkLst>
            <pc:docMk/>
            <pc:sldMk cId="2815095819" sldId="279"/>
            <ac:spMk id="4" creationId="{E90C7C89-51FE-520F-DD10-CCB6366BC8D1}"/>
          </ac:spMkLst>
        </pc:spChg>
        <pc:spChg chg="add mod ord">
          <ac:chgData name="Johnson, Chad" userId="29e26967-ee32-4210-a1e6-19e5305e9c5f" providerId="ADAL" clId="{CA0306C6-6373-4D6A-97CC-4160E23420CF}" dt="2022-11-16T18:18:15.198" v="1274" actId="20577"/>
          <ac:spMkLst>
            <pc:docMk/>
            <pc:sldMk cId="2815095819" sldId="279"/>
            <ac:spMk id="5" creationId="{01E13033-64A7-6D95-D030-E0F4307B5EBC}"/>
          </ac:spMkLst>
        </pc:spChg>
        <pc:spChg chg="add mod ord">
          <ac:chgData name="Johnson, Chad" userId="29e26967-ee32-4210-a1e6-19e5305e9c5f" providerId="ADAL" clId="{CA0306C6-6373-4D6A-97CC-4160E23420CF}" dt="2022-11-16T18:18:41.247" v="1277" actId="20577"/>
          <ac:spMkLst>
            <pc:docMk/>
            <pc:sldMk cId="2815095819" sldId="279"/>
            <ac:spMk id="6" creationId="{DE9754AE-F565-9B97-0BD8-CC60E638E444}"/>
          </ac:spMkLst>
        </pc:spChg>
      </pc:sldChg>
      <pc:sldChg chg="modSp new mod">
        <pc:chgData name="Johnson, Chad" userId="29e26967-ee32-4210-a1e6-19e5305e9c5f" providerId="ADAL" clId="{CA0306C6-6373-4D6A-97CC-4160E23420CF}" dt="2022-11-16T19:47:57.726" v="2654"/>
        <pc:sldMkLst>
          <pc:docMk/>
          <pc:sldMk cId="3565780275" sldId="280"/>
        </pc:sldMkLst>
        <pc:spChg chg="mod">
          <ac:chgData name="Johnson, Chad" userId="29e26967-ee32-4210-a1e6-19e5305e9c5f" providerId="ADAL" clId="{CA0306C6-6373-4D6A-97CC-4160E23420CF}" dt="2022-11-16T18:21:36.161" v="1315" actId="20577"/>
          <ac:spMkLst>
            <pc:docMk/>
            <pc:sldMk cId="3565780275" sldId="280"/>
            <ac:spMk id="2" creationId="{2C87DC8A-0C11-EEFA-B310-E4E81DB42B4C}"/>
          </ac:spMkLst>
        </pc:spChg>
        <pc:spChg chg="mod">
          <ac:chgData name="Johnson, Chad" userId="29e26967-ee32-4210-a1e6-19e5305e9c5f" providerId="ADAL" clId="{CA0306C6-6373-4D6A-97CC-4160E23420CF}" dt="2022-11-16T18:21:49.281" v="1350" actId="20577"/>
          <ac:spMkLst>
            <pc:docMk/>
            <pc:sldMk cId="3565780275" sldId="280"/>
            <ac:spMk id="3" creationId="{95E736DF-D169-F9D4-E138-1DEF5349C317}"/>
          </ac:spMkLst>
        </pc:spChg>
        <pc:spChg chg="mod">
          <ac:chgData name="Johnson, Chad" userId="29e26967-ee32-4210-a1e6-19e5305e9c5f" providerId="ADAL" clId="{CA0306C6-6373-4D6A-97CC-4160E23420CF}" dt="2022-11-16T19:47:57.726" v="2654"/>
          <ac:spMkLst>
            <pc:docMk/>
            <pc:sldMk cId="3565780275" sldId="280"/>
            <ac:spMk id="5" creationId="{E4F97B4C-55D4-ECC4-AF8A-C3EC6E05E0FB}"/>
          </ac:spMkLst>
        </pc:spChg>
      </pc:sldChg>
      <pc:sldChg chg="modSp new mod">
        <pc:chgData name="Johnson, Chad" userId="29e26967-ee32-4210-a1e6-19e5305e9c5f" providerId="ADAL" clId="{CA0306C6-6373-4D6A-97CC-4160E23420CF}" dt="2022-11-16T19:47:57.726" v="2654"/>
        <pc:sldMkLst>
          <pc:docMk/>
          <pc:sldMk cId="2196360635" sldId="281"/>
        </pc:sldMkLst>
        <pc:spChg chg="mod">
          <ac:chgData name="Johnson, Chad" userId="29e26967-ee32-4210-a1e6-19e5305e9c5f" providerId="ADAL" clId="{CA0306C6-6373-4D6A-97CC-4160E23420CF}" dt="2022-11-16T18:29:30.820" v="1378" actId="20577"/>
          <ac:spMkLst>
            <pc:docMk/>
            <pc:sldMk cId="2196360635" sldId="281"/>
            <ac:spMk id="2" creationId="{62417AD3-389A-3E72-D85A-DC721D36DE9A}"/>
          </ac:spMkLst>
        </pc:spChg>
        <pc:spChg chg="mod">
          <ac:chgData name="Johnson, Chad" userId="29e26967-ee32-4210-a1e6-19e5305e9c5f" providerId="ADAL" clId="{CA0306C6-6373-4D6A-97CC-4160E23420CF}" dt="2022-11-16T18:29:47.253" v="1395" actId="20577"/>
          <ac:spMkLst>
            <pc:docMk/>
            <pc:sldMk cId="2196360635" sldId="281"/>
            <ac:spMk id="3" creationId="{1521DD23-243B-1417-DAB0-A5D419B75F4F}"/>
          </ac:spMkLst>
        </pc:spChg>
        <pc:spChg chg="mod">
          <ac:chgData name="Johnson, Chad" userId="29e26967-ee32-4210-a1e6-19e5305e9c5f" providerId="ADAL" clId="{CA0306C6-6373-4D6A-97CC-4160E23420CF}" dt="2022-11-16T19:47:57.726" v="2654"/>
          <ac:spMkLst>
            <pc:docMk/>
            <pc:sldMk cId="2196360635" sldId="281"/>
            <ac:spMk id="5" creationId="{BBF26A62-08EA-8E3C-8FD6-AA008A2C4F6C}"/>
          </ac:spMkLst>
        </pc:spChg>
      </pc:sldChg>
      <pc:sldChg chg="modSp add mod">
        <pc:chgData name="Johnson, Chad" userId="29e26967-ee32-4210-a1e6-19e5305e9c5f" providerId="ADAL" clId="{CA0306C6-6373-4D6A-97CC-4160E23420CF}" dt="2022-11-16T19:47:57.726" v="2654"/>
        <pc:sldMkLst>
          <pc:docMk/>
          <pc:sldMk cId="2390721808" sldId="282"/>
        </pc:sldMkLst>
        <pc:spChg chg="mod">
          <ac:chgData name="Johnson, Chad" userId="29e26967-ee32-4210-a1e6-19e5305e9c5f" providerId="ADAL" clId="{CA0306C6-6373-4D6A-97CC-4160E23420CF}" dt="2022-11-16T18:30:42.638" v="1418"/>
          <ac:spMkLst>
            <pc:docMk/>
            <pc:sldMk cId="2390721808" sldId="282"/>
            <ac:spMk id="2" creationId="{62417AD3-389A-3E72-D85A-DC721D36DE9A}"/>
          </ac:spMkLst>
        </pc:spChg>
        <pc:spChg chg="mod">
          <ac:chgData name="Johnson, Chad" userId="29e26967-ee32-4210-a1e6-19e5305e9c5f" providerId="ADAL" clId="{CA0306C6-6373-4D6A-97CC-4160E23420CF}" dt="2022-11-16T18:31:58.018" v="1428" actId="255"/>
          <ac:spMkLst>
            <pc:docMk/>
            <pc:sldMk cId="2390721808" sldId="282"/>
            <ac:spMk id="3" creationId="{1521DD23-243B-1417-DAB0-A5D419B75F4F}"/>
          </ac:spMkLst>
        </pc:spChg>
        <pc:spChg chg="mod">
          <ac:chgData name="Johnson, Chad" userId="29e26967-ee32-4210-a1e6-19e5305e9c5f" providerId="ADAL" clId="{CA0306C6-6373-4D6A-97CC-4160E23420CF}" dt="2022-11-16T19:47:57.726" v="2654"/>
          <ac:spMkLst>
            <pc:docMk/>
            <pc:sldMk cId="2390721808" sldId="282"/>
            <ac:spMk id="5" creationId="{BBF26A62-08EA-8E3C-8FD6-AA008A2C4F6C}"/>
          </ac:spMkLst>
        </pc:spChg>
      </pc:sldChg>
      <pc:sldChg chg="modSp add mod">
        <pc:chgData name="Johnson, Chad" userId="29e26967-ee32-4210-a1e6-19e5305e9c5f" providerId="ADAL" clId="{CA0306C6-6373-4D6A-97CC-4160E23420CF}" dt="2022-11-16T19:47:57.726" v="2654"/>
        <pc:sldMkLst>
          <pc:docMk/>
          <pc:sldMk cId="1585582090" sldId="283"/>
        </pc:sldMkLst>
        <pc:spChg chg="mod">
          <ac:chgData name="Johnson, Chad" userId="29e26967-ee32-4210-a1e6-19e5305e9c5f" providerId="ADAL" clId="{CA0306C6-6373-4D6A-97CC-4160E23420CF}" dt="2022-11-16T18:32:50.696" v="1450" actId="20577"/>
          <ac:spMkLst>
            <pc:docMk/>
            <pc:sldMk cId="1585582090" sldId="283"/>
            <ac:spMk id="2" creationId="{62417AD3-389A-3E72-D85A-DC721D36DE9A}"/>
          </ac:spMkLst>
        </pc:spChg>
        <pc:spChg chg="mod">
          <ac:chgData name="Johnson, Chad" userId="29e26967-ee32-4210-a1e6-19e5305e9c5f" providerId="ADAL" clId="{CA0306C6-6373-4D6A-97CC-4160E23420CF}" dt="2022-11-16T18:33:13.739" v="1469" actId="15"/>
          <ac:spMkLst>
            <pc:docMk/>
            <pc:sldMk cId="1585582090" sldId="283"/>
            <ac:spMk id="3" creationId="{1521DD23-243B-1417-DAB0-A5D419B75F4F}"/>
          </ac:spMkLst>
        </pc:spChg>
        <pc:spChg chg="mod">
          <ac:chgData name="Johnson, Chad" userId="29e26967-ee32-4210-a1e6-19e5305e9c5f" providerId="ADAL" clId="{CA0306C6-6373-4D6A-97CC-4160E23420CF}" dt="2022-11-16T19:47:57.726" v="2654"/>
          <ac:spMkLst>
            <pc:docMk/>
            <pc:sldMk cId="1585582090" sldId="283"/>
            <ac:spMk id="5" creationId="{BBF26A62-08EA-8E3C-8FD6-AA008A2C4F6C}"/>
          </ac:spMkLst>
        </pc:spChg>
      </pc:sldChg>
      <pc:sldChg chg="modSp new mod">
        <pc:chgData name="Johnson, Chad" userId="29e26967-ee32-4210-a1e6-19e5305e9c5f" providerId="ADAL" clId="{CA0306C6-6373-4D6A-97CC-4160E23420CF}" dt="2022-11-16T19:47:57.726" v="2654"/>
        <pc:sldMkLst>
          <pc:docMk/>
          <pc:sldMk cId="2679452506" sldId="284"/>
        </pc:sldMkLst>
        <pc:spChg chg="mod">
          <ac:chgData name="Johnson, Chad" userId="29e26967-ee32-4210-a1e6-19e5305e9c5f" providerId="ADAL" clId="{CA0306C6-6373-4D6A-97CC-4160E23420CF}" dt="2022-11-16T18:34:29.379" v="1481" actId="20577"/>
          <ac:spMkLst>
            <pc:docMk/>
            <pc:sldMk cId="2679452506" sldId="284"/>
            <ac:spMk id="2" creationId="{95BE917F-CD02-234B-3B1F-E8F88FB848FA}"/>
          </ac:spMkLst>
        </pc:spChg>
        <pc:spChg chg="mod">
          <ac:chgData name="Johnson, Chad" userId="29e26967-ee32-4210-a1e6-19e5305e9c5f" providerId="ADAL" clId="{CA0306C6-6373-4D6A-97CC-4160E23420CF}" dt="2022-11-16T18:34:44.923" v="1498" actId="15"/>
          <ac:spMkLst>
            <pc:docMk/>
            <pc:sldMk cId="2679452506" sldId="284"/>
            <ac:spMk id="3" creationId="{36B8EA96-4F9E-CC1B-F913-1D5AFB45C256}"/>
          </ac:spMkLst>
        </pc:spChg>
        <pc:spChg chg="mod">
          <ac:chgData name="Johnson, Chad" userId="29e26967-ee32-4210-a1e6-19e5305e9c5f" providerId="ADAL" clId="{CA0306C6-6373-4D6A-97CC-4160E23420CF}" dt="2022-11-16T19:47:57.726" v="2654"/>
          <ac:spMkLst>
            <pc:docMk/>
            <pc:sldMk cId="2679452506" sldId="284"/>
            <ac:spMk id="5" creationId="{A0A29559-1CCB-2673-9120-795468980939}"/>
          </ac:spMkLst>
        </pc:spChg>
      </pc:sldChg>
      <pc:sldChg chg="modSp new mod">
        <pc:chgData name="Johnson, Chad" userId="29e26967-ee32-4210-a1e6-19e5305e9c5f" providerId="ADAL" clId="{CA0306C6-6373-4D6A-97CC-4160E23420CF}" dt="2022-11-16T19:47:57.726" v="2654"/>
        <pc:sldMkLst>
          <pc:docMk/>
          <pc:sldMk cId="3570859407" sldId="285"/>
        </pc:sldMkLst>
        <pc:spChg chg="mod">
          <ac:chgData name="Johnson, Chad" userId="29e26967-ee32-4210-a1e6-19e5305e9c5f" providerId="ADAL" clId="{CA0306C6-6373-4D6A-97CC-4160E23420CF}" dt="2022-11-16T18:35:18.653" v="1515" actId="20577"/>
          <ac:spMkLst>
            <pc:docMk/>
            <pc:sldMk cId="3570859407" sldId="285"/>
            <ac:spMk id="2" creationId="{703695E7-40A5-C7B3-1D2C-F2F5D87A3DEA}"/>
          </ac:spMkLst>
        </pc:spChg>
        <pc:spChg chg="mod">
          <ac:chgData name="Johnson, Chad" userId="29e26967-ee32-4210-a1e6-19e5305e9c5f" providerId="ADAL" clId="{CA0306C6-6373-4D6A-97CC-4160E23420CF}" dt="2022-11-16T18:35:43.278" v="1538" actId="6549"/>
          <ac:spMkLst>
            <pc:docMk/>
            <pc:sldMk cId="3570859407" sldId="285"/>
            <ac:spMk id="3" creationId="{63D8086E-C596-EB13-38E3-030BFE5CB048}"/>
          </ac:spMkLst>
        </pc:spChg>
        <pc:spChg chg="mod">
          <ac:chgData name="Johnson, Chad" userId="29e26967-ee32-4210-a1e6-19e5305e9c5f" providerId="ADAL" clId="{CA0306C6-6373-4D6A-97CC-4160E23420CF}" dt="2022-11-16T19:47:57.726" v="2654"/>
          <ac:spMkLst>
            <pc:docMk/>
            <pc:sldMk cId="3570859407" sldId="285"/>
            <ac:spMk id="5" creationId="{3416B54A-9D2A-24DD-7464-876B6C613902}"/>
          </ac:spMkLst>
        </pc:spChg>
      </pc:sldChg>
      <pc:sldChg chg="modSp new mod">
        <pc:chgData name="Johnson, Chad" userId="29e26967-ee32-4210-a1e6-19e5305e9c5f" providerId="ADAL" clId="{CA0306C6-6373-4D6A-97CC-4160E23420CF}" dt="2022-11-16T19:47:57.726" v="2654"/>
        <pc:sldMkLst>
          <pc:docMk/>
          <pc:sldMk cId="2056786226" sldId="286"/>
        </pc:sldMkLst>
        <pc:spChg chg="mod">
          <ac:chgData name="Johnson, Chad" userId="29e26967-ee32-4210-a1e6-19e5305e9c5f" providerId="ADAL" clId="{CA0306C6-6373-4D6A-97CC-4160E23420CF}" dt="2022-11-16T18:43:49.359" v="1559" actId="20577"/>
          <ac:spMkLst>
            <pc:docMk/>
            <pc:sldMk cId="2056786226" sldId="286"/>
            <ac:spMk id="2" creationId="{D082F529-49E2-389D-744E-36D173D67D60}"/>
          </ac:spMkLst>
        </pc:spChg>
        <pc:spChg chg="mod">
          <ac:chgData name="Johnson, Chad" userId="29e26967-ee32-4210-a1e6-19e5305e9c5f" providerId="ADAL" clId="{CA0306C6-6373-4D6A-97CC-4160E23420CF}" dt="2022-11-16T18:44:11.937" v="1562" actId="20577"/>
          <ac:spMkLst>
            <pc:docMk/>
            <pc:sldMk cId="2056786226" sldId="286"/>
            <ac:spMk id="3" creationId="{17B9EC6F-4DC5-1C82-8293-D8B122BC9D8B}"/>
          </ac:spMkLst>
        </pc:spChg>
        <pc:spChg chg="mod">
          <ac:chgData name="Johnson, Chad" userId="29e26967-ee32-4210-a1e6-19e5305e9c5f" providerId="ADAL" clId="{CA0306C6-6373-4D6A-97CC-4160E23420CF}" dt="2022-11-16T19:47:57.726" v="2654"/>
          <ac:spMkLst>
            <pc:docMk/>
            <pc:sldMk cId="2056786226" sldId="286"/>
            <ac:spMk id="5" creationId="{D1185C76-C732-12CA-198F-9FA212A46F77}"/>
          </ac:spMkLst>
        </pc:spChg>
      </pc:sldChg>
      <pc:sldChg chg="modSp add mod">
        <pc:chgData name="Johnson, Chad" userId="29e26967-ee32-4210-a1e6-19e5305e9c5f" providerId="ADAL" clId="{CA0306C6-6373-4D6A-97CC-4160E23420CF}" dt="2022-11-16T19:47:57.726" v="2654"/>
        <pc:sldMkLst>
          <pc:docMk/>
          <pc:sldMk cId="20110849" sldId="287"/>
        </pc:sldMkLst>
        <pc:spChg chg="mod">
          <ac:chgData name="Johnson, Chad" userId="29e26967-ee32-4210-a1e6-19e5305e9c5f" providerId="ADAL" clId="{CA0306C6-6373-4D6A-97CC-4160E23420CF}" dt="2022-11-16T18:45:59.716" v="1583" actId="20577"/>
          <ac:spMkLst>
            <pc:docMk/>
            <pc:sldMk cId="20110849" sldId="287"/>
            <ac:spMk id="3" creationId="{17B9EC6F-4DC5-1C82-8293-D8B122BC9D8B}"/>
          </ac:spMkLst>
        </pc:spChg>
        <pc:spChg chg="mod">
          <ac:chgData name="Johnson, Chad" userId="29e26967-ee32-4210-a1e6-19e5305e9c5f" providerId="ADAL" clId="{CA0306C6-6373-4D6A-97CC-4160E23420CF}" dt="2022-11-16T19:47:57.726" v="2654"/>
          <ac:spMkLst>
            <pc:docMk/>
            <pc:sldMk cId="20110849" sldId="287"/>
            <ac:spMk id="5" creationId="{D1185C76-C732-12CA-198F-9FA212A46F77}"/>
          </ac:spMkLst>
        </pc:spChg>
      </pc:sldChg>
      <pc:sldChg chg="modSp new mod">
        <pc:chgData name="Johnson, Chad" userId="29e26967-ee32-4210-a1e6-19e5305e9c5f" providerId="ADAL" clId="{CA0306C6-6373-4D6A-97CC-4160E23420CF}" dt="2022-11-16T19:47:57.726" v="2654"/>
        <pc:sldMkLst>
          <pc:docMk/>
          <pc:sldMk cId="453825998" sldId="288"/>
        </pc:sldMkLst>
        <pc:spChg chg="mod">
          <ac:chgData name="Johnson, Chad" userId="29e26967-ee32-4210-a1e6-19e5305e9c5f" providerId="ADAL" clId="{CA0306C6-6373-4D6A-97CC-4160E23420CF}" dt="2022-11-16T18:48:56.710" v="1663" actId="20577"/>
          <ac:spMkLst>
            <pc:docMk/>
            <pc:sldMk cId="453825998" sldId="288"/>
            <ac:spMk id="2" creationId="{992CD40C-5661-8354-C2E4-D2FD3C648834}"/>
          </ac:spMkLst>
        </pc:spChg>
        <pc:spChg chg="mod">
          <ac:chgData name="Johnson, Chad" userId="29e26967-ee32-4210-a1e6-19e5305e9c5f" providerId="ADAL" clId="{CA0306C6-6373-4D6A-97CC-4160E23420CF}" dt="2022-11-16T18:48:48.279" v="1647" actId="6549"/>
          <ac:spMkLst>
            <pc:docMk/>
            <pc:sldMk cId="453825998" sldId="288"/>
            <ac:spMk id="3" creationId="{21675A54-0228-8936-9682-B792488B6D72}"/>
          </ac:spMkLst>
        </pc:spChg>
        <pc:spChg chg="mod">
          <ac:chgData name="Johnson, Chad" userId="29e26967-ee32-4210-a1e6-19e5305e9c5f" providerId="ADAL" clId="{CA0306C6-6373-4D6A-97CC-4160E23420CF}" dt="2022-11-16T19:47:57.726" v="2654"/>
          <ac:spMkLst>
            <pc:docMk/>
            <pc:sldMk cId="453825998" sldId="288"/>
            <ac:spMk id="5" creationId="{815EDE03-9E66-164F-66C0-319BB27AE4A8}"/>
          </ac:spMkLst>
        </pc:spChg>
      </pc:sldChg>
      <pc:sldChg chg="modSp add mod">
        <pc:chgData name="Johnson, Chad" userId="29e26967-ee32-4210-a1e6-19e5305e9c5f" providerId="ADAL" clId="{CA0306C6-6373-4D6A-97CC-4160E23420CF}" dt="2022-11-16T19:47:57.726" v="2654"/>
        <pc:sldMkLst>
          <pc:docMk/>
          <pc:sldMk cId="4236932909" sldId="289"/>
        </pc:sldMkLst>
        <pc:spChg chg="mod">
          <ac:chgData name="Johnson, Chad" userId="29e26967-ee32-4210-a1e6-19e5305e9c5f" providerId="ADAL" clId="{CA0306C6-6373-4D6A-97CC-4160E23420CF}" dt="2022-11-16T18:49:09.399" v="1681" actId="20577"/>
          <ac:spMkLst>
            <pc:docMk/>
            <pc:sldMk cId="4236932909" sldId="289"/>
            <ac:spMk id="2" creationId="{992CD40C-5661-8354-C2E4-D2FD3C648834}"/>
          </ac:spMkLst>
        </pc:spChg>
        <pc:spChg chg="mod">
          <ac:chgData name="Johnson, Chad" userId="29e26967-ee32-4210-a1e6-19e5305e9c5f" providerId="ADAL" clId="{CA0306C6-6373-4D6A-97CC-4160E23420CF}" dt="2022-11-16T18:49:39.861" v="1704" actId="114"/>
          <ac:spMkLst>
            <pc:docMk/>
            <pc:sldMk cId="4236932909" sldId="289"/>
            <ac:spMk id="3" creationId="{21675A54-0228-8936-9682-B792488B6D72}"/>
          </ac:spMkLst>
        </pc:spChg>
        <pc:spChg chg="mod">
          <ac:chgData name="Johnson, Chad" userId="29e26967-ee32-4210-a1e6-19e5305e9c5f" providerId="ADAL" clId="{CA0306C6-6373-4D6A-97CC-4160E23420CF}" dt="2022-11-16T19:47:57.726" v="2654"/>
          <ac:spMkLst>
            <pc:docMk/>
            <pc:sldMk cId="4236932909" sldId="289"/>
            <ac:spMk id="5" creationId="{815EDE03-9E66-164F-66C0-319BB27AE4A8}"/>
          </ac:spMkLst>
        </pc:spChg>
      </pc:sldChg>
      <pc:sldChg chg="addSp delSp modSp new mod modClrScheme chgLayout">
        <pc:chgData name="Johnson, Chad" userId="29e26967-ee32-4210-a1e6-19e5305e9c5f" providerId="ADAL" clId="{CA0306C6-6373-4D6A-97CC-4160E23420CF}" dt="2022-11-16T19:47:57.726" v="2654"/>
        <pc:sldMkLst>
          <pc:docMk/>
          <pc:sldMk cId="961548377" sldId="290"/>
        </pc:sldMkLst>
        <pc:spChg chg="del">
          <ac:chgData name="Johnson, Chad" userId="29e26967-ee32-4210-a1e6-19e5305e9c5f" providerId="ADAL" clId="{CA0306C6-6373-4D6A-97CC-4160E23420CF}" dt="2022-11-16T18:58:00.690" v="1706" actId="700"/>
          <ac:spMkLst>
            <pc:docMk/>
            <pc:sldMk cId="961548377" sldId="290"/>
            <ac:spMk id="2" creationId="{19589170-3EDF-FCE1-0C0C-84BB549D884D}"/>
          </ac:spMkLst>
        </pc:spChg>
        <pc:spChg chg="del">
          <ac:chgData name="Johnson, Chad" userId="29e26967-ee32-4210-a1e6-19e5305e9c5f" providerId="ADAL" clId="{CA0306C6-6373-4D6A-97CC-4160E23420CF}" dt="2022-11-16T18:58:00.690" v="1706" actId="700"/>
          <ac:spMkLst>
            <pc:docMk/>
            <pc:sldMk cId="961548377" sldId="290"/>
            <ac:spMk id="3" creationId="{23F14386-8246-C8D1-2545-0EC7FF861E71}"/>
          </ac:spMkLst>
        </pc:spChg>
        <pc:spChg chg="mod ord">
          <ac:chgData name="Johnson, Chad" userId="29e26967-ee32-4210-a1e6-19e5305e9c5f" providerId="ADAL" clId="{CA0306C6-6373-4D6A-97CC-4160E23420CF}" dt="2022-11-16T18:58:00.690" v="1706" actId="700"/>
          <ac:spMkLst>
            <pc:docMk/>
            <pc:sldMk cId="961548377" sldId="290"/>
            <ac:spMk id="4" creationId="{8568749B-DF04-FCB3-E7FF-298A119BAE34}"/>
          </ac:spMkLst>
        </pc:spChg>
        <pc:spChg chg="mod ord">
          <ac:chgData name="Johnson, Chad" userId="29e26967-ee32-4210-a1e6-19e5305e9c5f" providerId="ADAL" clId="{CA0306C6-6373-4D6A-97CC-4160E23420CF}" dt="2022-11-16T19:47:57.726" v="2654"/>
          <ac:spMkLst>
            <pc:docMk/>
            <pc:sldMk cId="961548377" sldId="290"/>
            <ac:spMk id="5" creationId="{6BB50FC0-CD1A-7A6A-B86D-262E3894BCD8}"/>
          </ac:spMkLst>
        </pc:spChg>
        <pc:spChg chg="mod ord">
          <ac:chgData name="Johnson, Chad" userId="29e26967-ee32-4210-a1e6-19e5305e9c5f" providerId="ADAL" clId="{CA0306C6-6373-4D6A-97CC-4160E23420CF}" dt="2022-11-16T18:58:00.690" v="1706" actId="700"/>
          <ac:spMkLst>
            <pc:docMk/>
            <pc:sldMk cId="961548377" sldId="290"/>
            <ac:spMk id="6" creationId="{C5AA9625-48B9-64B2-744C-42B1546F83CD}"/>
          </ac:spMkLst>
        </pc:spChg>
        <pc:picChg chg="add mod">
          <ac:chgData name="Johnson, Chad" userId="29e26967-ee32-4210-a1e6-19e5305e9c5f" providerId="ADAL" clId="{CA0306C6-6373-4D6A-97CC-4160E23420CF}" dt="2022-11-16T18:58:08.491" v="1709" actId="1076"/>
          <ac:picMkLst>
            <pc:docMk/>
            <pc:sldMk cId="961548377" sldId="290"/>
            <ac:picMk id="1026" creationId="{DA1E3ACC-932B-F80E-92E8-3F84D63BE408}"/>
          </ac:picMkLst>
        </pc:picChg>
      </pc:sldChg>
      <pc:sldChg chg="modSp add mod">
        <pc:chgData name="Johnson, Chad" userId="29e26967-ee32-4210-a1e6-19e5305e9c5f" providerId="ADAL" clId="{CA0306C6-6373-4D6A-97CC-4160E23420CF}" dt="2022-11-16T19:47:57.726" v="2654"/>
        <pc:sldMkLst>
          <pc:docMk/>
          <pc:sldMk cId="3330480455" sldId="291"/>
        </pc:sldMkLst>
        <pc:spChg chg="mod">
          <ac:chgData name="Johnson, Chad" userId="29e26967-ee32-4210-a1e6-19e5305e9c5f" providerId="ADAL" clId="{CA0306C6-6373-4D6A-97CC-4160E23420CF}" dt="2022-11-16T19:30:17.263" v="2446" actId="20577"/>
          <ac:spMkLst>
            <pc:docMk/>
            <pc:sldMk cId="3330480455" sldId="291"/>
            <ac:spMk id="3" creationId="{21675A54-0228-8936-9682-B792488B6D72}"/>
          </ac:spMkLst>
        </pc:spChg>
        <pc:spChg chg="mod">
          <ac:chgData name="Johnson, Chad" userId="29e26967-ee32-4210-a1e6-19e5305e9c5f" providerId="ADAL" clId="{CA0306C6-6373-4D6A-97CC-4160E23420CF}" dt="2022-11-16T19:47:57.726" v="2654"/>
          <ac:spMkLst>
            <pc:docMk/>
            <pc:sldMk cId="3330480455" sldId="291"/>
            <ac:spMk id="5" creationId="{815EDE03-9E66-164F-66C0-319BB27AE4A8}"/>
          </ac:spMkLst>
        </pc:spChg>
      </pc:sldChg>
      <pc:sldChg chg="modSp new mod ord">
        <pc:chgData name="Johnson, Chad" userId="29e26967-ee32-4210-a1e6-19e5305e9c5f" providerId="ADAL" clId="{CA0306C6-6373-4D6A-97CC-4160E23420CF}" dt="2022-11-16T19:47:57.726" v="2654"/>
        <pc:sldMkLst>
          <pc:docMk/>
          <pc:sldMk cId="3045449736" sldId="292"/>
        </pc:sldMkLst>
        <pc:spChg chg="mod">
          <ac:chgData name="Johnson, Chad" userId="29e26967-ee32-4210-a1e6-19e5305e9c5f" providerId="ADAL" clId="{CA0306C6-6373-4D6A-97CC-4160E23420CF}" dt="2022-11-16T19:11:52.421" v="1907" actId="20577"/>
          <ac:spMkLst>
            <pc:docMk/>
            <pc:sldMk cId="3045449736" sldId="292"/>
            <ac:spMk id="2" creationId="{B74EBA12-C788-5CA8-7188-2CB50BAA1B23}"/>
          </ac:spMkLst>
        </pc:spChg>
        <pc:spChg chg="mod">
          <ac:chgData name="Johnson, Chad" userId="29e26967-ee32-4210-a1e6-19e5305e9c5f" providerId="ADAL" clId="{CA0306C6-6373-4D6A-97CC-4160E23420CF}" dt="2022-11-16T19:15:43.626" v="2146" actId="20577"/>
          <ac:spMkLst>
            <pc:docMk/>
            <pc:sldMk cId="3045449736" sldId="292"/>
            <ac:spMk id="3" creationId="{14CE1A7D-C0F2-44D3-F4F4-D28706BAC47B}"/>
          </ac:spMkLst>
        </pc:spChg>
        <pc:spChg chg="mod">
          <ac:chgData name="Johnson, Chad" userId="29e26967-ee32-4210-a1e6-19e5305e9c5f" providerId="ADAL" clId="{CA0306C6-6373-4D6A-97CC-4160E23420CF}" dt="2022-11-16T19:47:57.726" v="2654"/>
          <ac:spMkLst>
            <pc:docMk/>
            <pc:sldMk cId="3045449736" sldId="292"/>
            <ac:spMk id="5" creationId="{E13347C4-868C-E151-E7C7-1574E436BBBA}"/>
          </ac:spMkLst>
        </pc:spChg>
      </pc:sldChg>
      <pc:sldChg chg="addSp modSp new mod">
        <pc:chgData name="Johnson, Chad" userId="29e26967-ee32-4210-a1e6-19e5305e9c5f" providerId="ADAL" clId="{CA0306C6-6373-4D6A-97CC-4160E23420CF}" dt="2022-11-16T19:47:57.726" v="2654"/>
        <pc:sldMkLst>
          <pc:docMk/>
          <pc:sldMk cId="387104708" sldId="293"/>
        </pc:sldMkLst>
        <pc:spChg chg="mod">
          <ac:chgData name="Johnson, Chad" userId="29e26967-ee32-4210-a1e6-19e5305e9c5f" providerId="ADAL" clId="{CA0306C6-6373-4D6A-97CC-4160E23420CF}" dt="2022-11-16T19:20:59.240" v="2161" actId="20577"/>
          <ac:spMkLst>
            <pc:docMk/>
            <pc:sldMk cId="387104708" sldId="293"/>
            <ac:spMk id="2" creationId="{6FA5BDD2-BD95-8CFA-FB15-84DEF2B5ABA4}"/>
          </ac:spMkLst>
        </pc:spChg>
        <pc:spChg chg="mod">
          <ac:chgData name="Johnson, Chad" userId="29e26967-ee32-4210-a1e6-19e5305e9c5f" providerId="ADAL" clId="{CA0306C6-6373-4D6A-97CC-4160E23420CF}" dt="2022-11-16T19:25:38.759" v="2394" actId="14100"/>
          <ac:spMkLst>
            <pc:docMk/>
            <pc:sldMk cId="387104708" sldId="293"/>
            <ac:spMk id="3" creationId="{FD3CE1E2-9F6C-DD07-C42F-92EF069A9827}"/>
          </ac:spMkLst>
        </pc:spChg>
        <pc:spChg chg="mod">
          <ac:chgData name="Johnson, Chad" userId="29e26967-ee32-4210-a1e6-19e5305e9c5f" providerId="ADAL" clId="{CA0306C6-6373-4D6A-97CC-4160E23420CF}" dt="2022-11-16T19:47:57.726" v="2654"/>
          <ac:spMkLst>
            <pc:docMk/>
            <pc:sldMk cId="387104708" sldId="293"/>
            <ac:spMk id="5" creationId="{959210B9-CFE3-9083-4525-44D8345E4165}"/>
          </ac:spMkLst>
        </pc:spChg>
        <pc:picChg chg="add mod">
          <ac:chgData name="Johnson, Chad" userId="29e26967-ee32-4210-a1e6-19e5305e9c5f" providerId="ADAL" clId="{CA0306C6-6373-4D6A-97CC-4160E23420CF}" dt="2022-11-16T19:25:35.446" v="2393" actId="1076"/>
          <ac:picMkLst>
            <pc:docMk/>
            <pc:sldMk cId="387104708" sldId="293"/>
            <ac:picMk id="2050" creationId="{3F66555E-EE25-9A19-0298-A0DAAD42106D}"/>
          </ac:picMkLst>
        </pc:picChg>
      </pc:sldChg>
      <pc:sldChg chg="modSp new mod">
        <pc:chgData name="Johnson, Chad" userId="29e26967-ee32-4210-a1e6-19e5305e9c5f" providerId="ADAL" clId="{CA0306C6-6373-4D6A-97CC-4160E23420CF}" dt="2022-11-16T19:47:57.726" v="2654"/>
        <pc:sldMkLst>
          <pc:docMk/>
          <pc:sldMk cId="487205246" sldId="294"/>
        </pc:sldMkLst>
        <pc:spChg chg="mod">
          <ac:chgData name="Johnson, Chad" userId="29e26967-ee32-4210-a1e6-19e5305e9c5f" providerId="ADAL" clId="{CA0306C6-6373-4D6A-97CC-4160E23420CF}" dt="2022-11-16T19:26:56.505" v="2419" actId="20577"/>
          <ac:spMkLst>
            <pc:docMk/>
            <pc:sldMk cId="487205246" sldId="294"/>
            <ac:spMk id="2" creationId="{0C6C896D-F066-4F45-150B-8236D08A1428}"/>
          </ac:spMkLst>
        </pc:spChg>
        <pc:spChg chg="mod">
          <ac:chgData name="Johnson, Chad" userId="29e26967-ee32-4210-a1e6-19e5305e9c5f" providerId="ADAL" clId="{CA0306C6-6373-4D6A-97CC-4160E23420CF}" dt="2022-11-16T19:26:51.308" v="2405" actId="27636"/>
          <ac:spMkLst>
            <pc:docMk/>
            <pc:sldMk cId="487205246" sldId="294"/>
            <ac:spMk id="3" creationId="{D86A07AC-BCB3-CCC7-E023-36DA06569CA7}"/>
          </ac:spMkLst>
        </pc:spChg>
        <pc:spChg chg="mod">
          <ac:chgData name="Johnson, Chad" userId="29e26967-ee32-4210-a1e6-19e5305e9c5f" providerId="ADAL" clId="{CA0306C6-6373-4D6A-97CC-4160E23420CF}" dt="2022-11-16T19:47:57.726" v="2654"/>
          <ac:spMkLst>
            <pc:docMk/>
            <pc:sldMk cId="487205246" sldId="294"/>
            <ac:spMk id="5" creationId="{F26CD7D2-FE98-2B6D-BC94-B63181030211}"/>
          </ac:spMkLst>
        </pc:spChg>
      </pc:sldChg>
      <pc:sldChg chg="modSp new mod">
        <pc:chgData name="Johnson, Chad" userId="29e26967-ee32-4210-a1e6-19e5305e9c5f" providerId="ADAL" clId="{CA0306C6-6373-4D6A-97CC-4160E23420CF}" dt="2022-11-16T19:47:57.726" v="2654"/>
        <pc:sldMkLst>
          <pc:docMk/>
          <pc:sldMk cId="3502573692" sldId="295"/>
        </pc:sldMkLst>
        <pc:spChg chg="mod">
          <ac:chgData name="Johnson, Chad" userId="29e26967-ee32-4210-a1e6-19e5305e9c5f" providerId="ADAL" clId="{CA0306C6-6373-4D6A-97CC-4160E23420CF}" dt="2022-11-16T19:30:54.637" v="2456" actId="20577"/>
          <ac:spMkLst>
            <pc:docMk/>
            <pc:sldMk cId="3502573692" sldId="295"/>
            <ac:spMk id="2" creationId="{066451F0-33B6-BAEE-53A7-DBE754AA5B90}"/>
          </ac:spMkLst>
        </pc:spChg>
        <pc:spChg chg="mod">
          <ac:chgData name="Johnson, Chad" userId="29e26967-ee32-4210-a1e6-19e5305e9c5f" providerId="ADAL" clId="{CA0306C6-6373-4D6A-97CC-4160E23420CF}" dt="2022-11-16T19:31:25.869" v="2462" actId="313"/>
          <ac:spMkLst>
            <pc:docMk/>
            <pc:sldMk cId="3502573692" sldId="295"/>
            <ac:spMk id="3" creationId="{F8D02BA1-7B46-3C50-CACD-C23F657986CF}"/>
          </ac:spMkLst>
        </pc:spChg>
        <pc:spChg chg="mod">
          <ac:chgData name="Johnson, Chad" userId="29e26967-ee32-4210-a1e6-19e5305e9c5f" providerId="ADAL" clId="{CA0306C6-6373-4D6A-97CC-4160E23420CF}" dt="2022-11-16T19:47:57.726" v="2654"/>
          <ac:spMkLst>
            <pc:docMk/>
            <pc:sldMk cId="3502573692" sldId="295"/>
            <ac:spMk id="5" creationId="{6EF95544-503C-9193-36D1-36F2606532CC}"/>
          </ac:spMkLst>
        </pc:spChg>
      </pc:sldChg>
      <pc:sldChg chg="modSp new mod">
        <pc:chgData name="Johnson, Chad" userId="29e26967-ee32-4210-a1e6-19e5305e9c5f" providerId="ADAL" clId="{CA0306C6-6373-4D6A-97CC-4160E23420CF}" dt="2022-11-16T19:47:57.726" v="2654"/>
        <pc:sldMkLst>
          <pc:docMk/>
          <pc:sldMk cId="2513296034" sldId="296"/>
        </pc:sldMkLst>
        <pc:spChg chg="mod">
          <ac:chgData name="Johnson, Chad" userId="29e26967-ee32-4210-a1e6-19e5305e9c5f" providerId="ADAL" clId="{CA0306C6-6373-4D6A-97CC-4160E23420CF}" dt="2022-11-16T19:33:44.895" v="2468" actId="20577"/>
          <ac:spMkLst>
            <pc:docMk/>
            <pc:sldMk cId="2513296034" sldId="296"/>
            <ac:spMk id="2" creationId="{8014E5DA-ECB7-4BF9-39D4-2B32ECFA22F7}"/>
          </ac:spMkLst>
        </pc:spChg>
        <pc:spChg chg="mod">
          <ac:chgData name="Johnson, Chad" userId="29e26967-ee32-4210-a1e6-19e5305e9c5f" providerId="ADAL" clId="{CA0306C6-6373-4D6A-97CC-4160E23420CF}" dt="2022-11-16T19:34:09.755" v="2475" actId="20577"/>
          <ac:spMkLst>
            <pc:docMk/>
            <pc:sldMk cId="2513296034" sldId="296"/>
            <ac:spMk id="3" creationId="{E0CD1D4E-2A91-5B04-BB28-0BEF8905754D}"/>
          </ac:spMkLst>
        </pc:spChg>
        <pc:spChg chg="mod">
          <ac:chgData name="Johnson, Chad" userId="29e26967-ee32-4210-a1e6-19e5305e9c5f" providerId="ADAL" clId="{CA0306C6-6373-4D6A-97CC-4160E23420CF}" dt="2022-11-16T19:47:57.726" v="2654"/>
          <ac:spMkLst>
            <pc:docMk/>
            <pc:sldMk cId="2513296034" sldId="296"/>
            <ac:spMk id="5" creationId="{7343E2AD-D21F-1077-423E-F082DE53969C}"/>
          </ac:spMkLst>
        </pc:spChg>
      </pc:sldChg>
      <pc:sldChg chg="modSp new mod">
        <pc:chgData name="Johnson, Chad" userId="29e26967-ee32-4210-a1e6-19e5305e9c5f" providerId="ADAL" clId="{CA0306C6-6373-4D6A-97CC-4160E23420CF}" dt="2022-11-16T19:47:57.726" v="2654"/>
        <pc:sldMkLst>
          <pc:docMk/>
          <pc:sldMk cId="2868948228" sldId="297"/>
        </pc:sldMkLst>
        <pc:spChg chg="mod">
          <ac:chgData name="Johnson, Chad" userId="29e26967-ee32-4210-a1e6-19e5305e9c5f" providerId="ADAL" clId="{CA0306C6-6373-4D6A-97CC-4160E23420CF}" dt="2022-11-16T19:34:27.638" v="2485" actId="20577"/>
          <ac:spMkLst>
            <pc:docMk/>
            <pc:sldMk cId="2868948228" sldId="297"/>
            <ac:spMk id="2" creationId="{6E4D2A3A-FEEC-4461-FEA5-467BBF3B6935}"/>
          </ac:spMkLst>
        </pc:spChg>
        <pc:spChg chg="mod">
          <ac:chgData name="Johnson, Chad" userId="29e26967-ee32-4210-a1e6-19e5305e9c5f" providerId="ADAL" clId="{CA0306C6-6373-4D6A-97CC-4160E23420CF}" dt="2022-11-16T19:34:29.651" v="2487" actId="27636"/>
          <ac:spMkLst>
            <pc:docMk/>
            <pc:sldMk cId="2868948228" sldId="297"/>
            <ac:spMk id="3" creationId="{BCC0139A-A797-C4A9-404F-DA941EBCC843}"/>
          </ac:spMkLst>
        </pc:spChg>
        <pc:spChg chg="mod">
          <ac:chgData name="Johnson, Chad" userId="29e26967-ee32-4210-a1e6-19e5305e9c5f" providerId="ADAL" clId="{CA0306C6-6373-4D6A-97CC-4160E23420CF}" dt="2022-11-16T19:47:57.726" v="2654"/>
          <ac:spMkLst>
            <pc:docMk/>
            <pc:sldMk cId="2868948228" sldId="297"/>
            <ac:spMk id="5" creationId="{06E6A9DA-04C0-032B-CF82-B6D64E91B62D}"/>
          </ac:spMkLst>
        </pc:spChg>
      </pc:sldChg>
      <pc:sldChg chg="modSp new mod">
        <pc:chgData name="Johnson, Chad" userId="29e26967-ee32-4210-a1e6-19e5305e9c5f" providerId="ADAL" clId="{CA0306C6-6373-4D6A-97CC-4160E23420CF}" dt="2022-11-16T19:47:57.726" v="2654"/>
        <pc:sldMkLst>
          <pc:docMk/>
          <pc:sldMk cId="410414633" sldId="298"/>
        </pc:sldMkLst>
        <pc:spChg chg="mod">
          <ac:chgData name="Johnson, Chad" userId="29e26967-ee32-4210-a1e6-19e5305e9c5f" providerId="ADAL" clId="{CA0306C6-6373-4D6A-97CC-4160E23420CF}" dt="2022-11-16T19:36:13.036" v="2514" actId="20577"/>
          <ac:spMkLst>
            <pc:docMk/>
            <pc:sldMk cId="410414633" sldId="298"/>
            <ac:spMk id="2" creationId="{9ACA72CB-A129-80D7-5DAE-7BF0A47D9D09}"/>
          </ac:spMkLst>
        </pc:spChg>
        <pc:spChg chg="mod">
          <ac:chgData name="Johnson, Chad" userId="29e26967-ee32-4210-a1e6-19e5305e9c5f" providerId="ADAL" clId="{CA0306C6-6373-4D6A-97CC-4160E23420CF}" dt="2022-11-16T19:35:58.840" v="2493" actId="27636"/>
          <ac:spMkLst>
            <pc:docMk/>
            <pc:sldMk cId="410414633" sldId="298"/>
            <ac:spMk id="3" creationId="{AB8DD65F-C7C7-8991-BB5B-6AB2857398A0}"/>
          </ac:spMkLst>
        </pc:spChg>
        <pc:spChg chg="mod">
          <ac:chgData name="Johnson, Chad" userId="29e26967-ee32-4210-a1e6-19e5305e9c5f" providerId="ADAL" clId="{CA0306C6-6373-4D6A-97CC-4160E23420CF}" dt="2022-11-16T19:47:57.726" v="2654"/>
          <ac:spMkLst>
            <pc:docMk/>
            <pc:sldMk cId="410414633" sldId="298"/>
            <ac:spMk id="5" creationId="{D6A53437-E132-2CEB-A5C3-474441F42734}"/>
          </ac:spMkLst>
        </pc:spChg>
      </pc:sldChg>
      <pc:sldChg chg="modSp new mod">
        <pc:chgData name="Johnson, Chad" userId="29e26967-ee32-4210-a1e6-19e5305e9c5f" providerId="ADAL" clId="{CA0306C6-6373-4D6A-97CC-4160E23420CF}" dt="2022-11-16T19:47:57.726" v="2654"/>
        <pc:sldMkLst>
          <pc:docMk/>
          <pc:sldMk cId="898202863" sldId="299"/>
        </pc:sldMkLst>
        <pc:spChg chg="mod">
          <ac:chgData name="Johnson, Chad" userId="29e26967-ee32-4210-a1e6-19e5305e9c5f" providerId="ADAL" clId="{CA0306C6-6373-4D6A-97CC-4160E23420CF}" dt="2022-11-16T19:40:33.022" v="2546"/>
          <ac:spMkLst>
            <pc:docMk/>
            <pc:sldMk cId="898202863" sldId="299"/>
            <ac:spMk id="2" creationId="{4E173E45-A2A0-2092-8006-5B6CE78B8A2E}"/>
          </ac:spMkLst>
        </pc:spChg>
        <pc:spChg chg="mod">
          <ac:chgData name="Johnson, Chad" userId="29e26967-ee32-4210-a1e6-19e5305e9c5f" providerId="ADAL" clId="{CA0306C6-6373-4D6A-97CC-4160E23420CF}" dt="2022-11-16T19:40:22.931" v="2545" actId="20577"/>
          <ac:spMkLst>
            <pc:docMk/>
            <pc:sldMk cId="898202863" sldId="299"/>
            <ac:spMk id="3" creationId="{F0842E9D-A008-2736-EFD2-2A9B122914E2}"/>
          </ac:spMkLst>
        </pc:spChg>
        <pc:spChg chg="mod">
          <ac:chgData name="Johnson, Chad" userId="29e26967-ee32-4210-a1e6-19e5305e9c5f" providerId="ADAL" clId="{CA0306C6-6373-4D6A-97CC-4160E23420CF}" dt="2022-11-16T19:47:57.726" v="2654"/>
          <ac:spMkLst>
            <pc:docMk/>
            <pc:sldMk cId="898202863" sldId="299"/>
            <ac:spMk id="5" creationId="{34601105-3EA9-0517-85DB-EFDDF8DE1487}"/>
          </ac:spMkLst>
        </pc:spChg>
      </pc:sldChg>
      <pc:sldChg chg="modSp new mod">
        <pc:chgData name="Johnson, Chad" userId="29e26967-ee32-4210-a1e6-19e5305e9c5f" providerId="ADAL" clId="{CA0306C6-6373-4D6A-97CC-4160E23420CF}" dt="2022-11-16T19:47:57.726" v="2654"/>
        <pc:sldMkLst>
          <pc:docMk/>
          <pc:sldMk cId="4126669935" sldId="300"/>
        </pc:sldMkLst>
        <pc:spChg chg="mod">
          <ac:chgData name="Johnson, Chad" userId="29e26967-ee32-4210-a1e6-19e5305e9c5f" providerId="ADAL" clId="{CA0306C6-6373-4D6A-97CC-4160E23420CF}" dt="2022-11-16T19:43:22.880" v="2557" actId="20577"/>
          <ac:spMkLst>
            <pc:docMk/>
            <pc:sldMk cId="4126669935" sldId="300"/>
            <ac:spMk id="2" creationId="{12D467BA-9E19-EE05-BD6F-7F28CD2BAAD2}"/>
          </ac:spMkLst>
        </pc:spChg>
        <pc:spChg chg="mod">
          <ac:chgData name="Johnson, Chad" userId="29e26967-ee32-4210-a1e6-19e5305e9c5f" providerId="ADAL" clId="{CA0306C6-6373-4D6A-97CC-4160E23420CF}" dt="2022-11-16T19:45:38.726" v="2653" actId="27636"/>
          <ac:spMkLst>
            <pc:docMk/>
            <pc:sldMk cId="4126669935" sldId="300"/>
            <ac:spMk id="3" creationId="{2B4B3D88-3894-1B1B-2F21-F23929AD9B1F}"/>
          </ac:spMkLst>
        </pc:spChg>
        <pc:spChg chg="mod">
          <ac:chgData name="Johnson, Chad" userId="29e26967-ee32-4210-a1e6-19e5305e9c5f" providerId="ADAL" clId="{CA0306C6-6373-4D6A-97CC-4160E23420CF}" dt="2022-11-16T19:47:57.726" v="2654"/>
          <ac:spMkLst>
            <pc:docMk/>
            <pc:sldMk cId="4126669935" sldId="300"/>
            <ac:spMk id="5" creationId="{E86BBA07-D9BD-8C4A-5284-04880113F3F7}"/>
          </ac:spMkLst>
        </pc:spChg>
      </pc:sldChg>
      <pc:sldMasterChg chg="modSp modSldLayout">
        <pc:chgData name="Johnson, Chad" userId="29e26967-ee32-4210-a1e6-19e5305e9c5f" providerId="ADAL" clId="{CA0306C6-6373-4D6A-97CC-4160E23420CF}" dt="2022-11-16T19:47:57.726" v="2654"/>
        <pc:sldMasterMkLst>
          <pc:docMk/>
          <pc:sldMasterMk cId="2189478433" sldId="2147483778"/>
        </pc:sldMasterMkLst>
        <pc:spChg chg="mod">
          <ac:chgData name="Johnson, Chad" userId="29e26967-ee32-4210-a1e6-19e5305e9c5f" providerId="ADAL" clId="{CA0306C6-6373-4D6A-97CC-4160E23420CF}" dt="2022-11-16T19:47:57.726" v="2654"/>
          <ac:spMkLst>
            <pc:docMk/>
            <pc:sldMasterMk cId="2189478433" sldId="2147483778"/>
            <ac:spMk id="5" creationId="{00000000-0000-0000-0000-000000000000}"/>
          </ac:spMkLst>
        </pc:spChg>
        <pc:sldLayoutChg chg="modSp">
          <pc:chgData name="Johnson, Chad" userId="29e26967-ee32-4210-a1e6-19e5305e9c5f" providerId="ADAL" clId="{CA0306C6-6373-4D6A-97CC-4160E23420CF}" dt="2022-11-16T19:47:57.726" v="2654"/>
          <pc:sldLayoutMkLst>
            <pc:docMk/>
            <pc:sldMasterMk cId="2189478433" sldId="2147483778"/>
            <pc:sldLayoutMk cId="1903739871" sldId="2147483779"/>
          </pc:sldLayoutMkLst>
          <pc:spChg chg="mod">
            <ac:chgData name="Johnson, Chad" userId="29e26967-ee32-4210-a1e6-19e5305e9c5f" providerId="ADAL" clId="{CA0306C6-6373-4D6A-97CC-4160E23420CF}" dt="2022-11-16T19:47:57.726" v="2654"/>
            <ac:spMkLst>
              <pc:docMk/>
              <pc:sldMasterMk cId="2189478433" sldId="2147483778"/>
              <pc:sldLayoutMk cId="1903739871" sldId="2147483779"/>
              <ac:spMk id="5"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595718306" sldId="2147483780"/>
          </pc:sldLayoutMkLst>
          <pc:spChg chg="mod">
            <ac:chgData name="Johnson, Chad" userId="29e26967-ee32-4210-a1e6-19e5305e9c5f" providerId="ADAL" clId="{CA0306C6-6373-4D6A-97CC-4160E23420CF}" dt="2022-11-16T19:47:57.726" v="2654"/>
            <ac:spMkLst>
              <pc:docMk/>
              <pc:sldMasterMk cId="2189478433" sldId="2147483778"/>
              <pc:sldLayoutMk cId="3595718306" sldId="2147483780"/>
              <ac:spMk id="5"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721726314" sldId="2147483781"/>
          </pc:sldLayoutMkLst>
          <pc:spChg chg="mod">
            <ac:chgData name="Johnson, Chad" userId="29e26967-ee32-4210-a1e6-19e5305e9c5f" providerId="ADAL" clId="{CA0306C6-6373-4D6A-97CC-4160E23420CF}" dt="2022-11-16T19:47:57.726" v="2654"/>
            <ac:spMkLst>
              <pc:docMk/>
              <pc:sldMasterMk cId="2189478433" sldId="2147483778"/>
              <pc:sldLayoutMk cId="3721726314" sldId="2147483781"/>
              <ac:spMk id="5"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188821215" sldId="2147483782"/>
          </pc:sldLayoutMkLst>
          <pc:spChg chg="mod">
            <ac:chgData name="Johnson, Chad" userId="29e26967-ee32-4210-a1e6-19e5305e9c5f" providerId="ADAL" clId="{CA0306C6-6373-4D6A-97CC-4160E23420CF}" dt="2022-11-16T19:47:57.726" v="2654"/>
            <ac:spMkLst>
              <pc:docMk/>
              <pc:sldMasterMk cId="2189478433" sldId="2147483778"/>
              <pc:sldLayoutMk cId="1188821215" sldId="2147483782"/>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570681087" sldId="2147483783"/>
          </pc:sldLayoutMkLst>
          <pc:spChg chg="mod">
            <ac:chgData name="Johnson, Chad" userId="29e26967-ee32-4210-a1e6-19e5305e9c5f" providerId="ADAL" clId="{CA0306C6-6373-4D6A-97CC-4160E23420CF}" dt="2022-11-16T19:47:57.726" v="2654"/>
            <ac:spMkLst>
              <pc:docMk/>
              <pc:sldMasterMk cId="2189478433" sldId="2147483778"/>
              <pc:sldLayoutMk cId="1570681087" sldId="2147483783"/>
              <ac:spMk id="8"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41445901" sldId="2147483784"/>
          </pc:sldLayoutMkLst>
          <pc:spChg chg="mod">
            <ac:chgData name="Johnson, Chad" userId="29e26967-ee32-4210-a1e6-19e5305e9c5f" providerId="ADAL" clId="{CA0306C6-6373-4D6A-97CC-4160E23420CF}" dt="2022-11-16T19:47:57.726" v="2654"/>
            <ac:spMkLst>
              <pc:docMk/>
              <pc:sldMasterMk cId="2189478433" sldId="2147483778"/>
              <pc:sldLayoutMk cId="141445901" sldId="2147483784"/>
              <ac:spMk id="4"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425126239" sldId="2147483785"/>
          </pc:sldLayoutMkLst>
          <pc:spChg chg="mod">
            <ac:chgData name="Johnson, Chad" userId="29e26967-ee32-4210-a1e6-19e5305e9c5f" providerId="ADAL" clId="{CA0306C6-6373-4D6A-97CC-4160E23420CF}" dt="2022-11-16T19:47:57.726" v="2654"/>
            <ac:spMkLst>
              <pc:docMk/>
              <pc:sldMasterMk cId="2189478433" sldId="2147483778"/>
              <pc:sldLayoutMk cId="425126239" sldId="2147483785"/>
              <ac:spMk id="3"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2739488700" sldId="2147483786"/>
          </pc:sldLayoutMkLst>
          <pc:spChg chg="mod">
            <ac:chgData name="Johnson, Chad" userId="29e26967-ee32-4210-a1e6-19e5305e9c5f" providerId="ADAL" clId="{CA0306C6-6373-4D6A-97CC-4160E23420CF}" dt="2022-11-16T19:47:57.726" v="2654"/>
            <ac:spMkLst>
              <pc:docMk/>
              <pc:sldMasterMk cId="2189478433" sldId="2147483778"/>
              <pc:sldLayoutMk cId="2739488700" sldId="2147483786"/>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293905734" sldId="2147483787"/>
          </pc:sldLayoutMkLst>
          <pc:spChg chg="mod">
            <ac:chgData name="Johnson, Chad" userId="29e26967-ee32-4210-a1e6-19e5305e9c5f" providerId="ADAL" clId="{CA0306C6-6373-4D6A-97CC-4160E23420CF}" dt="2022-11-16T19:47:57.726" v="2654"/>
            <ac:spMkLst>
              <pc:docMk/>
              <pc:sldMasterMk cId="2189478433" sldId="2147483778"/>
              <pc:sldLayoutMk cId="3293905734" sldId="2147483787"/>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587303604" sldId="2147483788"/>
          </pc:sldLayoutMkLst>
          <pc:spChg chg="mod">
            <ac:chgData name="Johnson, Chad" userId="29e26967-ee32-4210-a1e6-19e5305e9c5f" providerId="ADAL" clId="{CA0306C6-6373-4D6A-97CC-4160E23420CF}" dt="2022-11-16T19:47:57.726" v="2654"/>
            <ac:spMkLst>
              <pc:docMk/>
              <pc:sldMasterMk cId="2189478433" sldId="2147483778"/>
              <pc:sldLayoutMk cId="3587303604" sldId="2147483788"/>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963160979" sldId="2147483789"/>
          </pc:sldLayoutMkLst>
          <pc:spChg chg="mod">
            <ac:chgData name="Johnson, Chad" userId="29e26967-ee32-4210-a1e6-19e5305e9c5f" providerId="ADAL" clId="{CA0306C6-6373-4D6A-97CC-4160E23420CF}" dt="2022-11-16T19:47:57.726" v="2654"/>
            <ac:spMkLst>
              <pc:docMk/>
              <pc:sldMasterMk cId="2189478433" sldId="2147483778"/>
              <pc:sldLayoutMk cId="1963160979" sldId="2147483789"/>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508092167" sldId="2147483790"/>
          </pc:sldLayoutMkLst>
          <pc:spChg chg="mod">
            <ac:chgData name="Johnson, Chad" userId="29e26967-ee32-4210-a1e6-19e5305e9c5f" providerId="ADAL" clId="{CA0306C6-6373-4D6A-97CC-4160E23420CF}" dt="2022-11-16T19:47:57.726" v="2654"/>
            <ac:spMkLst>
              <pc:docMk/>
              <pc:sldMasterMk cId="2189478433" sldId="2147483778"/>
              <pc:sldLayoutMk cId="1508092167" sldId="2147483790"/>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832813350" sldId="2147483791"/>
          </pc:sldLayoutMkLst>
          <pc:spChg chg="mod">
            <ac:chgData name="Johnson, Chad" userId="29e26967-ee32-4210-a1e6-19e5305e9c5f" providerId="ADAL" clId="{CA0306C6-6373-4D6A-97CC-4160E23420CF}" dt="2022-11-16T19:47:57.726" v="2654"/>
            <ac:spMkLst>
              <pc:docMk/>
              <pc:sldMasterMk cId="2189478433" sldId="2147483778"/>
              <pc:sldLayoutMk cId="3832813350" sldId="2147483791"/>
              <ac:spMk id="6"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181637835" sldId="2147483792"/>
          </pc:sldLayoutMkLst>
          <pc:spChg chg="mod">
            <ac:chgData name="Johnson, Chad" userId="29e26967-ee32-4210-a1e6-19e5305e9c5f" providerId="ADAL" clId="{CA0306C6-6373-4D6A-97CC-4160E23420CF}" dt="2022-11-16T19:47:57.726" v="2654"/>
            <ac:spMkLst>
              <pc:docMk/>
              <pc:sldMasterMk cId="2189478433" sldId="2147483778"/>
              <pc:sldLayoutMk cId="3181637835" sldId="2147483792"/>
              <ac:spMk id="4"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2555368725" sldId="2147483793"/>
          </pc:sldLayoutMkLst>
          <pc:spChg chg="mod">
            <ac:chgData name="Johnson, Chad" userId="29e26967-ee32-4210-a1e6-19e5305e9c5f" providerId="ADAL" clId="{CA0306C6-6373-4D6A-97CC-4160E23420CF}" dt="2022-11-16T19:47:57.726" v="2654"/>
            <ac:spMkLst>
              <pc:docMk/>
              <pc:sldMasterMk cId="2189478433" sldId="2147483778"/>
              <pc:sldLayoutMk cId="2555368725" sldId="2147483793"/>
              <ac:spMk id="4"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3432743070" sldId="2147483794"/>
          </pc:sldLayoutMkLst>
          <pc:spChg chg="mod">
            <ac:chgData name="Johnson, Chad" userId="29e26967-ee32-4210-a1e6-19e5305e9c5f" providerId="ADAL" clId="{CA0306C6-6373-4D6A-97CC-4160E23420CF}" dt="2022-11-16T19:47:57.726" v="2654"/>
            <ac:spMkLst>
              <pc:docMk/>
              <pc:sldMasterMk cId="2189478433" sldId="2147483778"/>
              <pc:sldLayoutMk cId="3432743070" sldId="2147483794"/>
              <ac:spMk id="5" creationId="{00000000-0000-0000-0000-000000000000}"/>
            </ac:spMkLst>
          </pc:spChg>
        </pc:sldLayoutChg>
        <pc:sldLayoutChg chg="modSp">
          <pc:chgData name="Johnson, Chad" userId="29e26967-ee32-4210-a1e6-19e5305e9c5f" providerId="ADAL" clId="{CA0306C6-6373-4D6A-97CC-4160E23420CF}" dt="2022-11-16T19:47:57.726" v="2654"/>
          <pc:sldLayoutMkLst>
            <pc:docMk/>
            <pc:sldMasterMk cId="2189478433" sldId="2147483778"/>
            <pc:sldLayoutMk cId="1211432609" sldId="2147483795"/>
          </pc:sldLayoutMkLst>
          <pc:spChg chg="mod">
            <ac:chgData name="Johnson, Chad" userId="29e26967-ee32-4210-a1e6-19e5305e9c5f" providerId="ADAL" clId="{CA0306C6-6373-4D6A-97CC-4160E23420CF}" dt="2022-11-16T19:47:57.726" v="2654"/>
            <ac:spMkLst>
              <pc:docMk/>
              <pc:sldMasterMk cId="2189478433" sldId="2147483778"/>
              <pc:sldLayoutMk cId="1211432609" sldId="2147483795"/>
              <ac:spMk id="5" creationId="{00000000-0000-0000-0000-000000000000}"/>
            </ac:spMkLst>
          </pc:spChg>
        </pc:sldLayoutChg>
      </pc:sldMasterChg>
    </pc:docChg>
  </pc:docChgLst>
  <pc:docChgLst>
    <pc:chgData name="Johnson, Chad" userId="29e26967-ee32-4210-a1e6-19e5305e9c5f" providerId="ADAL" clId="{E39E8B40-259E-40F0-8409-FF49A16BBE89}"/>
    <pc:docChg chg="custSel modSld">
      <pc:chgData name="Johnson, Chad" userId="29e26967-ee32-4210-a1e6-19e5305e9c5f" providerId="ADAL" clId="{E39E8B40-259E-40F0-8409-FF49A16BBE89}" dt="2021-04-21T14:36:38.246" v="1" actId="27636"/>
      <pc:docMkLst>
        <pc:docMk/>
      </pc:docMkLst>
      <pc:sldChg chg="modSp">
        <pc:chgData name="Johnson, Chad" userId="29e26967-ee32-4210-a1e6-19e5305e9c5f" providerId="ADAL" clId="{E39E8B40-259E-40F0-8409-FF49A16BBE89}" dt="2021-04-21T14:36:37.873" v="0"/>
        <pc:sldMkLst>
          <pc:docMk/>
          <pc:sldMk cId="2051058274" sldId="256"/>
        </pc:sldMkLst>
        <pc:spChg chg="mod">
          <ac:chgData name="Johnson, Chad" userId="29e26967-ee32-4210-a1e6-19e5305e9c5f" providerId="ADAL" clId="{E39E8B40-259E-40F0-8409-FF49A16BBE89}" dt="2021-04-21T14:36:37.873" v="0"/>
          <ac:spMkLst>
            <pc:docMk/>
            <pc:sldMk cId="2051058274" sldId="256"/>
            <ac:spMk id="3" creationId="{82E07F94-A1B7-4386-B249-3F37A1222475}"/>
          </ac:spMkLst>
        </pc:spChg>
      </pc:sldChg>
      <pc:sldChg chg="modSp">
        <pc:chgData name="Johnson, Chad" userId="29e26967-ee32-4210-a1e6-19e5305e9c5f" providerId="ADAL" clId="{E39E8B40-259E-40F0-8409-FF49A16BBE89}" dt="2021-04-21T14:36:37.873" v="0"/>
        <pc:sldMkLst>
          <pc:docMk/>
          <pc:sldMk cId="1918646479" sldId="342"/>
        </pc:sldMkLst>
        <pc:spChg chg="mod">
          <ac:chgData name="Johnson, Chad" userId="29e26967-ee32-4210-a1e6-19e5305e9c5f" providerId="ADAL" clId="{E39E8B40-259E-40F0-8409-FF49A16BBE89}" dt="2021-04-21T14:36:37.873" v="0"/>
          <ac:spMkLst>
            <pc:docMk/>
            <pc:sldMk cId="1918646479" sldId="342"/>
            <ac:spMk id="4" creationId="{0FD51CB3-90A7-4247-A185-6C4E8DA18CC2}"/>
          </ac:spMkLst>
        </pc:spChg>
      </pc:sldChg>
      <pc:sldChg chg="modSp">
        <pc:chgData name="Johnson, Chad" userId="29e26967-ee32-4210-a1e6-19e5305e9c5f" providerId="ADAL" clId="{E39E8B40-259E-40F0-8409-FF49A16BBE89}" dt="2021-04-21T14:36:37.873" v="0"/>
        <pc:sldMkLst>
          <pc:docMk/>
          <pc:sldMk cId="3721152858" sldId="343"/>
        </pc:sldMkLst>
        <pc:spChg chg="mod">
          <ac:chgData name="Johnson, Chad" userId="29e26967-ee32-4210-a1e6-19e5305e9c5f" providerId="ADAL" clId="{E39E8B40-259E-40F0-8409-FF49A16BBE89}" dt="2021-04-21T14:36:37.873" v="0"/>
          <ac:spMkLst>
            <pc:docMk/>
            <pc:sldMk cId="3721152858" sldId="343"/>
            <ac:spMk id="4" creationId="{0FD51CB3-90A7-4247-A185-6C4E8DA18CC2}"/>
          </ac:spMkLst>
        </pc:spChg>
      </pc:sldChg>
      <pc:sldChg chg="modSp">
        <pc:chgData name="Johnson, Chad" userId="29e26967-ee32-4210-a1e6-19e5305e9c5f" providerId="ADAL" clId="{E39E8B40-259E-40F0-8409-FF49A16BBE89}" dt="2021-04-21T14:36:37.873" v="0"/>
        <pc:sldMkLst>
          <pc:docMk/>
          <pc:sldMk cId="3690372064" sldId="344"/>
        </pc:sldMkLst>
        <pc:spChg chg="mod">
          <ac:chgData name="Johnson, Chad" userId="29e26967-ee32-4210-a1e6-19e5305e9c5f" providerId="ADAL" clId="{E39E8B40-259E-40F0-8409-FF49A16BBE89}" dt="2021-04-21T14:36:37.873" v="0"/>
          <ac:spMkLst>
            <pc:docMk/>
            <pc:sldMk cId="3690372064" sldId="344"/>
            <ac:spMk id="4" creationId="{0FD51CB3-90A7-4247-A185-6C4E8DA18CC2}"/>
          </ac:spMkLst>
        </pc:spChg>
      </pc:sldChg>
      <pc:sldChg chg="modSp">
        <pc:chgData name="Johnson, Chad" userId="29e26967-ee32-4210-a1e6-19e5305e9c5f" providerId="ADAL" clId="{E39E8B40-259E-40F0-8409-FF49A16BBE89}" dt="2021-04-21T14:36:37.873" v="0"/>
        <pc:sldMkLst>
          <pc:docMk/>
          <pc:sldMk cId="3850484096" sldId="345"/>
        </pc:sldMkLst>
        <pc:spChg chg="mod">
          <ac:chgData name="Johnson, Chad" userId="29e26967-ee32-4210-a1e6-19e5305e9c5f" providerId="ADAL" clId="{E39E8B40-259E-40F0-8409-FF49A16BBE89}" dt="2021-04-21T14:36:37.873" v="0"/>
          <ac:spMkLst>
            <pc:docMk/>
            <pc:sldMk cId="3850484096" sldId="345"/>
            <ac:spMk id="4" creationId="{0FD51CB3-90A7-4247-A185-6C4E8DA18CC2}"/>
          </ac:spMkLst>
        </pc:spChg>
      </pc:sldChg>
      <pc:sldChg chg="modSp">
        <pc:chgData name="Johnson, Chad" userId="29e26967-ee32-4210-a1e6-19e5305e9c5f" providerId="ADAL" clId="{E39E8B40-259E-40F0-8409-FF49A16BBE89}" dt="2021-04-21T14:36:37.873" v="0"/>
        <pc:sldMkLst>
          <pc:docMk/>
          <pc:sldMk cId="1742784375" sldId="346"/>
        </pc:sldMkLst>
        <pc:spChg chg="mod">
          <ac:chgData name="Johnson, Chad" userId="29e26967-ee32-4210-a1e6-19e5305e9c5f" providerId="ADAL" clId="{E39E8B40-259E-40F0-8409-FF49A16BBE89}" dt="2021-04-21T14:36:37.873" v="0"/>
          <ac:spMkLst>
            <pc:docMk/>
            <pc:sldMk cId="1742784375" sldId="346"/>
            <ac:spMk id="4" creationId="{0FD51CB3-90A7-4247-A185-6C4E8DA18CC2}"/>
          </ac:spMkLst>
        </pc:spChg>
      </pc:sldChg>
      <pc:sldChg chg="modSp">
        <pc:chgData name="Johnson, Chad" userId="29e26967-ee32-4210-a1e6-19e5305e9c5f" providerId="ADAL" clId="{E39E8B40-259E-40F0-8409-FF49A16BBE89}" dt="2021-04-21T14:36:37.873" v="0"/>
        <pc:sldMkLst>
          <pc:docMk/>
          <pc:sldMk cId="2216531834" sldId="347"/>
        </pc:sldMkLst>
        <pc:spChg chg="mod">
          <ac:chgData name="Johnson, Chad" userId="29e26967-ee32-4210-a1e6-19e5305e9c5f" providerId="ADAL" clId="{E39E8B40-259E-40F0-8409-FF49A16BBE89}" dt="2021-04-21T14:36:37.873" v="0"/>
          <ac:spMkLst>
            <pc:docMk/>
            <pc:sldMk cId="2216531834" sldId="347"/>
            <ac:spMk id="4" creationId="{0FD51CB3-90A7-4247-A185-6C4E8DA18CC2}"/>
          </ac:spMkLst>
        </pc:spChg>
      </pc:sldChg>
      <pc:sldChg chg="modSp">
        <pc:chgData name="Johnson, Chad" userId="29e26967-ee32-4210-a1e6-19e5305e9c5f" providerId="ADAL" clId="{E39E8B40-259E-40F0-8409-FF49A16BBE89}" dt="2021-04-21T14:36:37.873" v="0"/>
        <pc:sldMkLst>
          <pc:docMk/>
          <pc:sldMk cId="829317063" sldId="348"/>
        </pc:sldMkLst>
        <pc:spChg chg="mod">
          <ac:chgData name="Johnson, Chad" userId="29e26967-ee32-4210-a1e6-19e5305e9c5f" providerId="ADAL" clId="{E39E8B40-259E-40F0-8409-FF49A16BBE89}" dt="2021-04-21T14:36:37.873" v="0"/>
          <ac:spMkLst>
            <pc:docMk/>
            <pc:sldMk cId="829317063" sldId="348"/>
            <ac:spMk id="4" creationId="{0FD51CB3-90A7-4247-A185-6C4E8DA18CC2}"/>
          </ac:spMkLst>
        </pc:spChg>
      </pc:sldChg>
      <pc:sldChg chg="modSp">
        <pc:chgData name="Johnson, Chad" userId="29e26967-ee32-4210-a1e6-19e5305e9c5f" providerId="ADAL" clId="{E39E8B40-259E-40F0-8409-FF49A16BBE89}" dt="2021-04-21T14:36:37.873" v="0"/>
        <pc:sldMkLst>
          <pc:docMk/>
          <pc:sldMk cId="3575911557" sldId="351"/>
        </pc:sldMkLst>
        <pc:spChg chg="mod">
          <ac:chgData name="Johnson, Chad" userId="29e26967-ee32-4210-a1e6-19e5305e9c5f" providerId="ADAL" clId="{E39E8B40-259E-40F0-8409-FF49A16BBE89}" dt="2021-04-21T14:36:37.873" v="0"/>
          <ac:spMkLst>
            <pc:docMk/>
            <pc:sldMk cId="3575911557" sldId="351"/>
            <ac:spMk id="4" creationId="{0FD51CB3-90A7-4247-A185-6C4E8DA18CC2}"/>
          </ac:spMkLst>
        </pc:spChg>
      </pc:sldChg>
      <pc:sldChg chg="modSp mod">
        <pc:chgData name="Johnson, Chad" userId="29e26967-ee32-4210-a1e6-19e5305e9c5f" providerId="ADAL" clId="{E39E8B40-259E-40F0-8409-FF49A16BBE89}" dt="2021-04-21T14:36:38.246" v="1" actId="27636"/>
        <pc:sldMkLst>
          <pc:docMk/>
          <pc:sldMk cId="2711283451" sldId="353"/>
        </pc:sldMkLst>
        <pc:spChg chg="mod">
          <ac:chgData name="Johnson, Chad" userId="29e26967-ee32-4210-a1e6-19e5305e9c5f" providerId="ADAL" clId="{E39E8B40-259E-40F0-8409-FF49A16BBE89}" dt="2021-04-21T14:36:38.246" v="1" actId="27636"/>
          <ac:spMkLst>
            <pc:docMk/>
            <pc:sldMk cId="2711283451" sldId="353"/>
            <ac:spMk id="3" creationId="{DA4C86B5-3EE7-483D-9DE5-4E5B688AE55C}"/>
          </ac:spMkLst>
        </pc:spChg>
        <pc:spChg chg="mod">
          <ac:chgData name="Johnson, Chad" userId="29e26967-ee32-4210-a1e6-19e5305e9c5f" providerId="ADAL" clId="{E39E8B40-259E-40F0-8409-FF49A16BBE89}" dt="2021-04-21T14:36:37.873" v="0"/>
          <ac:spMkLst>
            <pc:docMk/>
            <pc:sldMk cId="2711283451" sldId="353"/>
            <ac:spMk id="4" creationId="{0FD51CB3-90A7-4247-A185-6C4E8DA18CC2}"/>
          </ac:spMkLst>
        </pc:spChg>
      </pc:sldChg>
      <pc:sldChg chg="modSp">
        <pc:chgData name="Johnson, Chad" userId="29e26967-ee32-4210-a1e6-19e5305e9c5f" providerId="ADAL" clId="{E39E8B40-259E-40F0-8409-FF49A16BBE89}" dt="2021-04-21T14:36:37.873" v="0"/>
        <pc:sldMkLst>
          <pc:docMk/>
          <pc:sldMk cId="3060803647" sldId="354"/>
        </pc:sldMkLst>
        <pc:spChg chg="mod">
          <ac:chgData name="Johnson, Chad" userId="29e26967-ee32-4210-a1e6-19e5305e9c5f" providerId="ADAL" clId="{E39E8B40-259E-40F0-8409-FF49A16BBE89}" dt="2021-04-21T14:36:37.873" v="0"/>
          <ac:spMkLst>
            <pc:docMk/>
            <pc:sldMk cId="3060803647" sldId="354"/>
            <ac:spMk id="13" creationId="{81B74BBB-89F1-4AEF-BCCD-4F0DD6ADA8F9}"/>
          </ac:spMkLst>
        </pc:spChg>
      </pc:sldChg>
      <pc:sldChg chg="modSp">
        <pc:chgData name="Johnson, Chad" userId="29e26967-ee32-4210-a1e6-19e5305e9c5f" providerId="ADAL" clId="{E39E8B40-259E-40F0-8409-FF49A16BBE89}" dt="2021-04-21T14:36:37.873" v="0"/>
        <pc:sldMkLst>
          <pc:docMk/>
          <pc:sldMk cId="3146948179" sldId="355"/>
        </pc:sldMkLst>
        <pc:spChg chg="mod">
          <ac:chgData name="Johnson, Chad" userId="29e26967-ee32-4210-a1e6-19e5305e9c5f" providerId="ADAL" clId="{E39E8B40-259E-40F0-8409-FF49A16BBE89}" dt="2021-04-21T14:36:37.873" v="0"/>
          <ac:spMkLst>
            <pc:docMk/>
            <pc:sldMk cId="3146948179" sldId="355"/>
            <ac:spMk id="6" creationId="{4C205D6B-67DB-4B0A-A6DC-A03D4C0B7E12}"/>
          </ac:spMkLst>
        </pc:spChg>
      </pc:sldChg>
      <pc:sldChg chg="modSp">
        <pc:chgData name="Johnson, Chad" userId="29e26967-ee32-4210-a1e6-19e5305e9c5f" providerId="ADAL" clId="{E39E8B40-259E-40F0-8409-FF49A16BBE89}" dt="2021-04-21T14:36:37.873" v="0"/>
        <pc:sldMkLst>
          <pc:docMk/>
          <pc:sldMk cId="3303488782" sldId="356"/>
        </pc:sldMkLst>
        <pc:spChg chg="mod">
          <ac:chgData name="Johnson, Chad" userId="29e26967-ee32-4210-a1e6-19e5305e9c5f" providerId="ADAL" clId="{E39E8B40-259E-40F0-8409-FF49A16BBE89}" dt="2021-04-21T14:36:37.873" v="0"/>
          <ac:spMkLst>
            <pc:docMk/>
            <pc:sldMk cId="3303488782" sldId="356"/>
            <ac:spMk id="8" creationId="{4C8B9726-3DA4-45B0-818D-560523140E1D}"/>
          </ac:spMkLst>
        </pc:spChg>
      </pc:sldChg>
      <pc:sldChg chg="modSp">
        <pc:chgData name="Johnson, Chad" userId="29e26967-ee32-4210-a1e6-19e5305e9c5f" providerId="ADAL" clId="{E39E8B40-259E-40F0-8409-FF49A16BBE89}" dt="2021-04-21T14:36:37.873" v="0"/>
        <pc:sldMkLst>
          <pc:docMk/>
          <pc:sldMk cId="3344352658" sldId="357"/>
        </pc:sldMkLst>
        <pc:spChg chg="mod">
          <ac:chgData name="Johnson, Chad" userId="29e26967-ee32-4210-a1e6-19e5305e9c5f" providerId="ADAL" clId="{E39E8B40-259E-40F0-8409-FF49A16BBE89}" dt="2021-04-21T14:36:37.873" v="0"/>
          <ac:spMkLst>
            <pc:docMk/>
            <pc:sldMk cId="3344352658" sldId="357"/>
            <ac:spMk id="5" creationId="{357F5396-04CE-4BB5-A8C6-ECF04324754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C3ABB1-8E24-BB4F-B0CC-6B3D4BFE767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DC10CB60-AC50-3246-98CC-173F88D8F03F}">
      <dgm:prSet custT="1"/>
      <dgm:spPr/>
      <dgm:t>
        <a:bodyPr/>
        <a:lstStyle/>
        <a:p>
          <a:pPr rtl="0"/>
          <a:r>
            <a:rPr lang="en-US" sz="2000" b="1">
              <a:solidFill>
                <a:srgbClr val="FFC000"/>
              </a:solidFill>
            </a:rPr>
            <a:t>Emotional linguistic cues: </a:t>
          </a:r>
        </a:p>
        <a:p>
          <a:pPr rtl="0"/>
          <a:r>
            <a:rPr lang="en-US" sz="2000"/>
            <a:t>H1: Fewer self-references ;</a:t>
          </a:r>
          <a:r>
            <a:rPr lang="en-US" sz="2000" baseline="0"/>
            <a:t> </a:t>
          </a:r>
        </a:p>
        <a:p>
          <a:pPr rtl="0"/>
          <a:r>
            <a:rPr lang="en-US" sz="2000"/>
            <a:t>More negations and negative emotion words</a:t>
          </a:r>
        </a:p>
      </dgm:t>
    </dgm:pt>
    <dgm:pt modelId="{304F7CEB-F64B-864E-8C35-2905875E0CDC}" type="sibTrans" cxnId="{C662D6F8-7190-D940-BD70-FBFD28FE291A}">
      <dgm:prSet/>
      <dgm:spPr/>
      <dgm:t>
        <a:bodyPr/>
        <a:lstStyle/>
        <a:p>
          <a:endParaRPr lang="en-US"/>
        </a:p>
      </dgm:t>
    </dgm:pt>
    <dgm:pt modelId="{8A1442A4-6F3D-0D4F-80AB-BF3B0E6297E8}" type="parTrans" cxnId="{C662D6F8-7190-D940-BD70-FBFD28FE291A}">
      <dgm:prSet/>
      <dgm:spPr/>
      <dgm:t>
        <a:bodyPr/>
        <a:lstStyle/>
        <a:p>
          <a:endParaRPr lang="en-US"/>
        </a:p>
      </dgm:t>
    </dgm:pt>
    <dgm:pt modelId="{8375D422-23F4-C14B-A178-0B0FBCAE3FFB}">
      <dgm:prSet custT="1"/>
      <dgm:spPr/>
      <dgm:t>
        <a:bodyPr/>
        <a:lstStyle/>
        <a:p>
          <a:pPr rtl="0"/>
          <a:r>
            <a:rPr lang="en-US" sz="2000" b="1">
              <a:solidFill>
                <a:srgbClr val="FFC000"/>
              </a:solidFill>
            </a:rPr>
            <a:t>Effects of media affordances on cues: </a:t>
          </a:r>
        </a:p>
        <a:p>
          <a:pPr rtl="0"/>
          <a:r>
            <a:rPr lang="en-US" sz="2000"/>
            <a:t>H3: Emotionally-related linguistic cues to deception should account for more variance in deception scores than cognitively-related linguistic cues in online dating profiles.</a:t>
          </a:r>
        </a:p>
      </dgm:t>
    </dgm:pt>
    <dgm:pt modelId="{95F8E540-F8CE-6940-88EC-CC950EB9097A}" type="parTrans" cxnId="{7667B814-8914-3840-958D-64693D42BE99}">
      <dgm:prSet/>
      <dgm:spPr/>
      <dgm:t>
        <a:bodyPr/>
        <a:lstStyle/>
        <a:p>
          <a:endParaRPr lang="en-US"/>
        </a:p>
      </dgm:t>
    </dgm:pt>
    <dgm:pt modelId="{04A9B1A8-110F-BC4D-915D-347847A8A000}" type="sibTrans" cxnId="{7667B814-8914-3840-958D-64693D42BE99}">
      <dgm:prSet/>
      <dgm:spPr/>
      <dgm:t>
        <a:bodyPr/>
        <a:lstStyle/>
        <a:p>
          <a:endParaRPr lang="en-US"/>
        </a:p>
      </dgm:t>
    </dgm:pt>
    <dgm:pt modelId="{0FC4497C-44F2-AA46-A93E-89945C3F3330}">
      <dgm:prSet custT="1"/>
      <dgm:spPr/>
      <dgm:t>
        <a:bodyPr/>
        <a:lstStyle/>
        <a:p>
          <a:r>
            <a:rPr lang="en-US" altLang="en-US" sz="2000" b="1" dirty="0">
              <a:solidFill>
                <a:srgbClr val="FFC000"/>
              </a:solidFill>
            </a:rPr>
            <a:t>Cognitive linguistic cues:</a:t>
          </a:r>
          <a:r>
            <a:rPr lang="en-US" altLang="en-US" sz="2000" dirty="0">
              <a:solidFill>
                <a:srgbClr val="FFC000"/>
              </a:solidFill>
            </a:rPr>
            <a:t> </a:t>
          </a:r>
        </a:p>
        <a:p>
          <a:r>
            <a:rPr lang="en-US" altLang="en-US" sz="2000" dirty="0">
              <a:solidFill>
                <a:schemeClr val="tx1"/>
              </a:solidFill>
            </a:rPr>
            <a:t>H2: Fewer exclusive words;</a:t>
          </a:r>
          <a:r>
            <a:rPr lang="en-US" altLang="en-US" sz="2000" baseline="0" dirty="0">
              <a:solidFill>
                <a:schemeClr val="tx1"/>
              </a:solidFill>
            </a:rPr>
            <a:t> I</a:t>
          </a:r>
          <a:r>
            <a:rPr lang="en-US" altLang="en-US" sz="2000" dirty="0">
              <a:solidFill>
                <a:schemeClr val="tx1"/>
              </a:solidFill>
            </a:rPr>
            <a:t>ncreased motion words;</a:t>
          </a:r>
          <a:r>
            <a:rPr lang="en-US" altLang="en-US" sz="2000" baseline="0" dirty="0">
              <a:solidFill>
                <a:schemeClr val="tx1"/>
              </a:solidFill>
            </a:rPr>
            <a:t> </a:t>
          </a:r>
        </a:p>
        <a:p>
          <a:r>
            <a:rPr lang="en-US" altLang="en-US" sz="2000" baseline="0" dirty="0">
              <a:solidFill>
                <a:schemeClr val="tx1"/>
              </a:solidFill>
            </a:rPr>
            <a:t>A </a:t>
          </a:r>
          <a:r>
            <a:rPr lang="en-US" altLang="en-US" sz="2000" dirty="0">
              <a:solidFill>
                <a:schemeClr val="tx1"/>
              </a:solidFill>
            </a:rPr>
            <a:t>lower overall word count</a:t>
          </a:r>
        </a:p>
      </dgm:t>
    </dgm:pt>
    <dgm:pt modelId="{5BCC7F02-DF7E-EC40-95BD-07A4A6C02DE1}" type="parTrans" cxnId="{60BDC26E-1F1C-9444-AB24-51C4533C6A39}">
      <dgm:prSet/>
      <dgm:spPr/>
      <dgm:t>
        <a:bodyPr/>
        <a:lstStyle/>
        <a:p>
          <a:endParaRPr lang="en-US"/>
        </a:p>
      </dgm:t>
    </dgm:pt>
    <dgm:pt modelId="{220A706B-0906-C349-9655-CE698A82A05E}" type="sibTrans" cxnId="{60BDC26E-1F1C-9444-AB24-51C4533C6A39}">
      <dgm:prSet/>
      <dgm:spPr/>
      <dgm:t>
        <a:bodyPr/>
        <a:lstStyle/>
        <a:p>
          <a:endParaRPr lang="en-US"/>
        </a:p>
      </dgm:t>
    </dgm:pt>
    <dgm:pt modelId="{081D1ED2-3ECB-924E-A9B9-EE2B9FE73066}" type="pres">
      <dgm:prSet presAssocID="{4BC3ABB1-8E24-BB4F-B0CC-6B3D4BFE7670}" presName="Name0" presStyleCnt="0">
        <dgm:presLayoutVars>
          <dgm:dir/>
          <dgm:animLvl val="lvl"/>
          <dgm:resizeHandles val="exact"/>
        </dgm:presLayoutVars>
      </dgm:prSet>
      <dgm:spPr/>
    </dgm:pt>
    <dgm:pt modelId="{AB550160-E447-114B-9FAE-758F6DA51E68}" type="pres">
      <dgm:prSet presAssocID="{DC10CB60-AC50-3246-98CC-173F88D8F03F}" presName="linNode" presStyleCnt="0"/>
      <dgm:spPr/>
    </dgm:pt>
    <dgm:pt modelId="{0569B4AC-AB4E-8F4A-ADF4-FE63357B3AA5}" type="pres">
      <dgm:prSet presAssocID="{DC10CB60-AC50-3246-98CC-173F88D8F03F}" presName="parentText" presStyleLbl="node1" presStyleIdx="0" presStyleCnt="3" custScaleX="146982" custLinFactNeighborX="578" custLinFactNeighborY="12347">
        <dgm:presLayoutVars>
          <dgm:chMax val="1"/>
          <dgm:bulletEnabled val="1"/>
        </dgm:presLayoutVars>
      </dgm:prSet>
      <dgm:spPr/>
    </dgm:pt>
    <dgm:pt modelId="{FFAE975A-9444-5C40-AB18-B64354D998EB}" type="pres">
      <dgm:prSet presAssocID="{304F7CEB-F64B-864E-8C35-2905875E0CDC}" presName="sp" presStyleCnt="0"/>
      <dgm:spPr/>
    </dgm:pt>
    <dgm:pt modelId="{8AE4F4F0-1D0C-9246-8C1F-BED484966EB7}" type="pres">
      <dgm:prSet presAssocID="{0FC4497C-44F2-AA46-A93E-89945C3F3330}" presName="linNode" presStyleCnt="0"/>
      <dgm:spPr/>
    </dgm:pt>
    <dgm:pt modelId="{8514EB7B-3571-8146-A185-7DC0B331277B}" type="pres">
      <dgm:prSet presAssocID="{0FC4497C-44F2-AA46-A93E-89945C3F3330}" presName="parentText" presStyleLbl="node1" presStyleIdx="1" presStyleCnt="3" custScaleX="144946" custLinFactNeighborX="578" custLinFactNeighborY="6088">
        <dgm:presLayoutVars>
          <dgm:chMax val="1"/>
          <dgm:bulletEnabled val="1"/>
        </dgm:presLayoutVars>
      </dgm:prSet>
      <dgm:spPr/>
    </dgm:pt>
    <dgm:pt modelId="{AD1610A4-2F4B-9A4E-A935-51D3285243E1}" type="pres">
      <dgm:prSet presAssocID="{220A706B-0906-C349-9655-CE698A82A05E}" presName="sp" presStyleCnt="0"/>
      <dgm:spPr/>
    </dgm:pt>
    <dgm:pt modelId="{B0985BA7-99F8-F347-BFAD-703F5CB13F06}" type="pres">
      <dgm:prSet presAssocID="{8375D422-23F4-C14B-A178-0B0FBCAE3FFB}" presName="linNode" presStyleCnt="0"/>
      <dgm:spPr/>
    </dgm:pt>
    <dgm:pt modelId="{B9EE3D95-F11E-3042-93DF-2AD1214D35F8}" type="pres">
      <dgm:prSet presAssocID="{8375D422-23F4-C14B-A178-0B0FBCAE3FFB}" presName="parentText" presStyleLbl="node1" presStyleIdx="2" presStyleCnt="3" custScaleX="148919" custScaleY="148009" custLinFactNeighborX="-1320" custLinFactNeighborY="3677">
        <dgm:presLayoutVars>
          <dgm:chMax val="1"/>
          <dgm:bulletEnabled val="1"/>
        </dgm:presLayoutVars>
      </dgm:prSet>
      <dgm:spPr/>
    </dgm:pt>
  </dgm:ptLst>
  <dgm:cxnLst>
    <dgm:cxn modelId="{7667B814-8914-3840-958D-64693D42BE99}" srcId="{4BC3ABB1-8E24-BB4F-B0CC-6B3D4BFE7670}" destId="{8375D422-23F4-C14B-A178-0B0FBCAE3FFB}" srcOrd="2" destOrd="0" parTransId="{95F8E540-F8CE-6940-88EC-CC950EB9097A}" sibTransId="{04A9B1A8-110F-BC4D-915D-347847A8A000}"/>
    <dgm:cxn modelId="{60BDC26E-1F1C-9444-AB24-51C4533C6A39}" srcId="{4BC3ABB1-8E24-BB4F-B0CC-6B3D4BFE7670}" destId="{0FC4497C-44F2-AA46-A93E-89945C3F3330}" srcOrd="1" destOrd="0" parTransId="{5BCC7F02-DF7E-EC40-95BD-07A4A6C02DE1}" sibTransId="{220A706B-0906-C349-9655-CE698A82A05E}"/>
    <dgm:cxn modelId="{0B3F4C8B-C01B-CF42-921D-CA91B914CCA6}" type="presOf" srcId="{8375D422-23F4-C14B-A178-0B0FBCAE3FFB}" destId="{B9EE3D95-F11E-3042-93DF-2AD1214D35F8}" srcOrd="0" destOrd="0" presId="urn:microsoft.com/office/officeart/2005/8/layout/vList5"/>
    <dgm:cxn modelId="{FB47F2C2-21D8-3A4D-BA77-0941B087A426}" type="presOf" srcId="{0FC4497C-44F2-AA46-A93E-89945C3F3330}" destId="{8514EB7B-3571-8146-A185-7DC0B331277B}" srcOrd="0" destOrd="0" presId="urn:microsoft.com/office/officeart/2005/8/layout/vList5"/>
    <dgm:cxn modelId="{C662D6F8-7190-D940-BD70-FBFD28FE291A}" srcId="{4BC3ABB1-8E24-BB4F-B0CC-6B3D4BFE7670}" destId="{DC10CB60-AC50-3246-98CC-173F88D8F03F}" srcOrd="0" destOrd="0" parTransId="{8A1442A4-6F3D-0D4F-80AB-BF3B0E6297E8}" sibTransId="{304F7CEB-F64B-864E-8C35-2905875E0CDC}"/>
    <dgm:cxn modelId="{2EEE2FFF-F95E-1644-A308-E33946188A3C}" type="presOf" srcId="{4BC3ABB1-8E24-BB4F-B0CC-6B3D4BFE7670}" destId="{081D1ED2-3ECB-924E-A9B9-EE2B9FE73066}" srcOrd="0" destOrd="0" presId="urn:microsoft.com/office/officeart/2005/8/layout/vList5"/>
    <dgm:cxn modelId="{B5826DFF-BE02-E448-BA35-1AC409CAFB44}" type="presOf" srcId="{DC10CB60-AC50-3246-98CC-173F88D8F03F}" destId="{0569B4AC-AB4E-8F4A-ADF4-FE63357B3AA5}" srcOrd="0" destOrd="0" presId="urn:microsoft.com/office/officeart/2005/8/layout/vList5"/>
    <dgm:cxn modelId="{AF399DD4-C6C3-9A4E-AF16-7176354211F0}" type="presParOf" srcId="{081D1ED2-3ECB-924E-A9B9-EE2B9FE73066}" destId="{AB550160-E447-114B-9FAE-758F6DA51E68}" srcOrd="0" destOrd="0" presId="urn:microsoft.com/office/officeart/2005/8/layout/vList5"/>
    <dgm:cxn modelId="{A3BE042B-7BAB-AD46-8149-C9462DBFE5BE}" type="presParOf" srcId="{AB550160-E447-114B-9FAE-758F6DA51E68}" destId="{0569B4AC-AB4E-8F4A-ADF4-FE63357B3AA5}" srcOrd="0" destOrd="0" presId="urn:microsoft.com/office/officeart/2005/8/layout/vList5"/>
    <dgm:cxn modelId="{74955E1A-E237-AA4E-96C9-F73719A4558D}" type="presParOf" srcId="{081D1ED2-3ECB-924E-A9B9-EE2B9FE73066}" destId="{FFAE975A-9444-5C40-AB18-B64354D998EB}" srcOrd="1" destOrd="0" presId="urn:microsoft.com/office/officeart/2005/8/layout/vList5"/>
    <dgm:cxn modelId="{E86265F5-E3B0-A743-96D6-4591F9D77C20}" type="presParOf" srcId="{081D1ED2-3ECB-924E-A9B9-EE2B9FE73066}" destId="{8AE4F4F0-1D0C-9246-8C1F-BED484966EB7}" srcOrd="2" destOrd="0" presId="urn:microsoft.com/office/officeart/2005/8/layout/vList5"/>
    <dgm:cxn modelId="{B0D007DD-4E6A-3D47-9508-2C8DF60FF305}" type="presParOf" srcId="{8AE4F4F0-1D0C-9246-8C1F-BED484966EB7}" destId="{8514EB7B-3571-8146-A185-7DC0B331277B}" srcOrd="0" destOrd="0" presId="urn:microsoft.com/office/officeart/2005/8/layout/vList5"/>
    <dgm:cxn modelId="{7F864038-65B3-DA43-9BCE-CD7A804727E1}" type="presParOf" srcId="{081D1ED2-3ECB-924E-A9B9-EE2B9FE73066}" destId="{AD1610A4-2F4B-9A4E-A935-51D3285243E1}" srcOrd="3" destOrd="0" presId="urn:microsoft.com/office/officeart/2005/8/layout/vList5"/>
    <dgm:cxn modelId="{000C21FC-810B-6148-8C0D-88F7C8A1C9C5}" type="presParOf" srcId="{081D1ED2-3ECB-924E-A9B9-EE2B9FE73066}" destId="{B0985BA7-99F8-F347-BFAD-703F5CB13F06}" srcOrd="4" destOrd="0" presId="urn:microsoft.com/office/officeart/2005/8/layout/vList5"/>
    <dgm:cxn modelId="{95B34E29-975D-6343-B8BF-28BA3B1B8D63}" type="presParOf" srcId="{B0985BA7-99F8-F347-BFAD-703F5CB13F06}" destId="{B9EE3D95-F11E-3042-93DF-2AD1214D35F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9B4AC-AB4E-8F4A-ADF4-FE63357B3AA5}">
      <dsp:nvSpPr>
        <dsp:cNvPr id="0" name=""/>
        <dsp:cNvSpPr/>
      </dsp:nvSpPr>
      <dsp:spPr>
        <a:xfrm>
          <a:off x="1704617" y="197550"/>
          <a:ext cx="3849841" cy="1597857"/>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b="1" kern="1200">
              <a:solidFill>
                <a:srgbClr val="FFC000"/>
              </a:solidFill>
            </a:rPr>
            <a:t>Emotional linguistic cues: </a:t>
          </a:r>
        </a:p>
        <a:p>
          <a:pPr marL="0" lvl="0" indent="0" algn="ctr" defTabSz="889000" rtl="0">
            <a:lnSpc>
              <a:spcPct val="90000"/>
            </a:lnSpc>
            <a:spcBef>
              <a:spcPct val="0"/>
            </a:spcBef>
            <a:spcAft>
              <a:spcPct val="35000"/>
            </a:spcAft>
            <a:buNone/>
          </a:pPr>
          <a:r>
            <a:rPr lang="en-US" sz="2000" kern="1200"/>
            <a:t>H1: Fewer self-references ;</a:t>
          </a:r>
          <a:r>
            <a:rPr lang="en-US" sz="2000" kern="1200" baseline="0"/>
            <a:t> </a:t>
          </a:r>
        </a:p>
        <a:p>
          <a:pPr marL="0" lvl="0" indent="0" algn="ctr" defTabSz="889000" rtl="0">
            <a:lnSpc>
              <a:spcPct val="90000"/>
            </a:lnSpc>
            <a:spcBef>
              <a:spcPct val="0"/>
            </a:spcBef>
            <a:spcAft>
              <a:spcPct val="35000"/>
            </a:spcAft>
            <a:buNone/>
          </a:pPr>
          <a:r>
            <a:rPr lang="en-US" sz="2000" kern="1200"/>
            <a:t>More negations and negative emotion words</a:t>
          </a:r>
        </a:p>
      </dsp:txBody>
      <dsp:txXfrm>
        <a:off x="1782618" y="275551"/>
        <a:ext cx="3693839" cy="1441855"/>
      </dsp:txXfrm>
    </dsp:sp>
    <dsp:sp modelId="{8514EB7B-3571-8146-A185-7DC0B331277B}">
      <dsp:nvSpPr>
        <dsp:cNvPr id="0" name=""/>
        <dsp:cNvSpPr/>
      </dsp:nvSpPr>
      <dsp:spPr>
        <a:xfrm>
          <a:off x="1704617" y="1775291"/>
          <a:ext cx="3796513" cy="1597857"/>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en-US" sz="2000" b="1" kern="1200" dirty="0">
              <a:solidFill>
                <a:srgbClr val="FFC000"/>
              </a:solidFill>
            </a:rPr>
            <a:t>Cognitive linguistic cues:</a:t>
          </a:r>
          <a:r>
            <a:rPr lang="en-US" altLang="en-US" sz="2000" kern="1200" dirty="0">
              <a:solidFill>
                <a:srgbClr val="FFC000"/>
              </a:solidFill>
            </a:rPr>
            <a:t> </a:t>
          </a:r>
        </a:p>
        <a:p>
          <a:pPr marL="0" lvl="0" indent="0" algn="ctr" defTabSz="889000">
            <a:lnSpc>
              <a:spcPct val="90000"/>
            </a:lnSpc>
            <a:spcBef>
              <a:spcPct val="0"/>
            </a:spcBef>
            <a:spcAft>
              <a:spcPct val="35000"/>
            </a:spcAft>
            <a:buNone/>
          </a:pPr>
          <a:r>
            <a:rPr lang="en-US" altLang="en-US" sz="2000" kern="1200" dirty="0">
              <a:solidFill>
                <a:schemeClr val="tx1"/>
              </a:solidFill>
            </a:rPr>
            <a:t>H2: Fewer exclusive words;</a:t>
          </a:r>
          <a:r>
            <a:rPr lang="en-US" altLang="en-US" sz="2000" kern="1200" baseline="0" dirty="0">
              <a:solidFill>
                <a:schemeClr val="tx1"/>
              </a:solidFill>
            </a:rPr>
            <a:t> I</a:t>
          </a:r>
          <a:r>
            <a:rPr lang="en-US" altLang="en-US" sz="2000" kern="1200" dirty="0">
              <a:solidFill>
                <a:schemeClr val="tx1"/>
              </a:solidFill>
            </a:rPr>
            <a:t>ncreased motion words;</a:t>
          </a:r>
          <a:r>
            <a:rPr lang="en-US" altLang="en-US" sz="2000" kern="1200" baseline="0" dirty="0">
              <a:solidFill>
                <a:schemeClr val="tx1"/>
              </a:solidFill>
            </a:rPr>
            <a:t> </a:t>
          </a:r>
        </a:p>
        <a:p>
          <a:pPr marL="0" lvl="0" indent="0" algn="ctr" defTabSz="889000">
            <a:lnSpc>
              <a:spcPct val="90000"/>
            </a:lnSpc>
            <a:spcBef>
              <a:spcPct val="0"/>
            </a:spcBef>
            <a:spcAft>
              <a:spcPct val="35000"/>
            </a:spcAft>
            <a:buNone/>
          </a:pPr>
          <a:r>
            <a:rPr lang="en-US" altLang="en-US" sz="2000" kern="1200" baseline="0" dirty="0">
              <a:solidFill>
                <a:schemeClr val="tx1"/>
              </a:solidFill>
            </a:rPr>
            <a:t>A </a:t>
          </a:r>
          <a:r>
            <a:rPr lang="en-US" altLang="en-US" sz="2000" kern="1200" dirty="0">
              <a:solidFill>
                <a:schemeClr val="tx1"/>
              </a:solidFill>
            </a:rPr>
            <a:t>lower overall word count</a:t>
          </a:r>
        </a:p>
      </dsp:txBody>
      <dsp:txXfrm>
        <a:off x="1782618" y="1853292"/>
        <a:ext cx="3640511" cy="1441855"/>
      </dsp:txXfrm>
    </dsp:sp>
    <dsp:sp modelId="{B9EE3D95-F11E-3042-93DF-2AD1214D35F8}">
      <dsp:nvSpPr>
        <dsp:cNvPr id="0" name=""/>
        <dsp:cNvSpPr/>
      </dsp:nvSpPr>
      <dsp:spPr>
        <a:xfrm>
          <a:off x="1654937" y="3356028"/>
          <a:ext cx="3896767" cy="2364973"/>
        </a:xfrm>
        <a:prstGeom prst="round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r>
            <a:rPr lang="en-US" sz="2000" b="1" kern="1200">
              <a:solidFill>
                <a:srgbClr val="FFC000"/>
              </a:solidFill>
            </a:rPr>
            <a:t>Effects of media affordances on cues: </a:t>
          </a:r>
        </a:p>
        <a:p>
          <a:pPr marL="0" lvl="0" indent="0" algn="ctr" defTabSz="889000" rtl="0">
            <a:lnSpc>
              <a:spcPct val="90000"/>
            </a:lnSpc>
            <a:spcBef>
              <a:spcPct val="0"/>
            </a:spcBef>
            <a:spcAft>
              <a:spcPct val="35000"/>
            </a:spcAft>
            <a:buNone/>
          </a:pPr>
          <a:r>
            <a:rPr lang="en-US" sz="2000" kern="1200"/>
            <a:t>H3: Emotionally-related linguistic cues to deception should account for more variance in deception scores than cognitively-related linguistic cues in online dating profiles.</a:t>
          </a:r>
        </a:p>
      </dsp:txBody>
      <dsp:txXfrm>
        <a:off x="1770385" y="3471476"/>
        <a:ext cx="3665871" cy="213407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2022-12-04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Classified_information_in_the_United_States" TargetMode="External"/><Relationship Id="rId3" Type="http://schemas.openxmlformats.org/officeDocument/2006/relationships/hyperlink" Target="https://en.wikipedia.org/wiki/Algorithm" TargetMode="External"/><Relationship Id="rId7" Type="http://schemas.openxmlformats.org/officeDocument/2006/relationships/hyperlink" Target="https://en.wikipedia.org/wiki/National_Security_Agency" TargetMode="External"/><Relationship Id="rId12" Type="http://schemas.openxmlformats.org/officeDocument/2006/relationships/hyperlink" Target="https://en.wikipedia.org/wiki/Data_Encryption_Standard"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Diffie%E2%80%93Hellman_key_exchange" TargetMode="External"/><Relationship Id="rId11" Type="http://schemas.openxmlformats.org/officeDocument/2006/relationships/hyperlink" Target="https://en.wikipedia.org/wiki/Symmetric-key_algorithm" TargetMode="External"/><Relationship Id="rId5" Type="http://schemas.openxmlformats.org/officeDocument/2006/relationships/hyperlink" Target="https://en.wikipedia.org/wiki/Clipper_chip#cite_note-Skyjack-1" TargetMode="External"/><Relationship Id="rId10" Type="http://schemas.openxmlformats.org/officeDocument/2006/relationships/hyperlink" Target="https://en.wikipedia.org/wiki/Key_size" TargetMode="External"/><Relationship Id="rId4" Type="http://schemas.openxmlformats.org/officeDocument/2006/relationships/hyperlink" Target="https://en.wikipedia.org/wiki/Skipjack_(cipher)" TargetMode="External"/><Relationship Id="rId9" Type="http://schemas.openxmlformats.org/officeDocument/2006/relationships/hyperlink" Target="https://en.wikipedia.org/wiki/Peer_re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Misinformation is false or incorrect information, it can be spread intentionally or unintentionally (without realizing it is untrue)</a:t>
            </a:r>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590063-3CC4-49AD-9CE6-E7F96F2B00F6}" type="slidenum">
              <a:rPr lang="en-US" altLang="en-US"/>
              <a:pPr/>
              <a:t>14</a:t>
            </a:fld>
            <a:endParaRPr lang="en-US" altLang="en-US"/>
          </a:p>
        </p:txBody>
      </p:sp>
    </p:spTree>
    <p:extLst>
      <p:ext uri="{BB962C8B-B14F-4D97-AF65-F5344CB8AC3E}">
        <p14:creationId xmlns:p14="http://schemas.microsoft.com/office/powerpoint/2010/main" val="934722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6cf3e8c19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96cf3e8c1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6051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6cf3e8c1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1869, a man named George Hull claimed to have found the petrified remains of a 10-foot tall man. The story made national news, and crowds of people paid money to see the giant. This “giant” was a fake.</a:t>
            </a:r>
          </a:p>
          <a:p>
            <a:pPr marL="0" lvl="0" indent="0" algn="l" rtl="0">
              <a:spcBef>
                <a:spcPts val="0"/>
              </a:spcBef>
              <a:spcAft>
                <a:spcPts val="0"/>
              </a:spcAft>
              <a:buNone/>
            </a:pPr>
            <a:endParaRPr dirty="0"/>
          </a:p>
        </p:txBody>
      </p:sp>
      <p:sp>
        <p:nvSpPr>
          <p:cNvPr id="216" name="Google Shape;216;g96cf3e8c19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6cf3e8c1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96cf3e8c1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6cf3e8c19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96cf3e8c19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45bc1da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45bc1da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45bc1da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45bc1da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41</a:t>
            </a:fld>
            <a:endParaRPr lang="en-US"/>
          </a:p>
        </p:txBody>
      </p:sp>
    </p:spTree>
    <p:extLst>
      <p:ext uri="{BB962C8B-B14F-4D97-AF65-F5344CB8AC3E}">
        <p14:creationId xmlns:p14="http://schemas.microsoft.com/office/powerpoint/2010/main" val="605372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Clipper chip used a data encryption </a:t>
            </a:r>
            <a:r>
              <a:rPr lang="en-US" b="0" i="0" u="none" strike="noStrike" dirty="0">
                <a:solidFill>
                  <a:srgbClr val="0645AD"/>
                </a:solidFill>
                <a:effectLst/>
                <a:latin typeface="Arial" panose="020B0604020202020204" pitchFamily="34" charset="0"/>
                <a:hlinkClick r:id="rId3" tooltip="Algorithm"/>
              </a:rPr>
              <a:t>algorithm</a:t>
            </a:r>
            <a:r>
              <a:rPr lang="en-US" b="0" i="0" dirty="0">
                <a:solidFill>
                  <a:srgbClr val="202122"/>
                </a:solidFill>
                <a:effectLst/>
                <a:latin typeface="Arial" panose="020B0604020202020204" pitchFamily="34" charset="0"/>
              </a:rPr>
              <a:t> called </a:t>
            </a:r>
            <a:r>
              <a:rPr lang="en-US" b="0" i="0" u="none" strike="noStrike" dirty="0">
                <a:solidFill>
                  <a:srgbClr val="0645AD"/>
                </a:solidFill>
                <a:effectLst/>
                <a:latin typeface="Arial" panose="020B0604020202020204" pitchFamily="34" charset="0"/>
                <a:hlinkClick r:id="rId4" tooltip="Skipjack (cipher)"/>
              </a:rPr>
              <a:t>Skipjack</a:t>
            </a:r>
            <a:r>
              <a:rPr lang="en-US" b="0" i="0" u="none" strike="noStrike" baseline="30000" dirty="0">
                <a:solidFill>
                  <a:srgbClr val="0645AD"/>
                </a:solidFill>
                <a:effectLst/>
                <a:latin typeface="Arial" panose="020B0604020202020204" pitchFamily="34" charset="0"/>
                <a:hlinkClick r:id="rId5"/>
              </a:rPr>
              <a:t>[1]</a:t>
            </a:r>
            <a:r>
              <a:rPr lang="en-US" b="0" i="0" dirty="0">
                <a:solidFill>
                  <a:srgbClr val="202122"/>
                </a:solidFill>
                <a:effectLst/>
                <a:latin typeface="Arial" panose="020B0604020202020204" pitchFamily="34" charset="0"/>
              </a:rPr>
              <a:t> to transmit information and the </a:t>
            </a:r>
            <a:r>
              <a:rPr lang="en-US" b="0" i="0" u="none" strike="noStrike" dirty="0">
                <a:solidFill>
                  <a:srgbClr val="0645AD"/>
                </a:solidFill>
                <a:effectLst/>
                <a:latin typeface="Arial" panose="020B0604020202020204" pitchFamily="34" charset="0"/>
                <a:hlinkClick r:id="rId6" tooltip="Diffie–Hellman key exchange"/>
              </a:rPr>
              <a:t>Diffie–Hellman key exchange</a:t>
            </a:r>
            <a:r>
              <a:rPr lang="en-US" b="0" i="0" dirty="0">
                <a:solidFill>
                  <a:srgbClr val="202122"/>
                </a:solidFill>
                <a:effectLst/>
                <a:latin typeface="Arial" panose="020B0604020202020204" pitchFamily="34" charset="0"/>
              </a:rPr>
              <a:t>-algorithm to distribute the </a:t>
            </a:r>
            <a:r>
              <a:rPr lang="en-US" b="0" i="0" dirty="0" err="1">
                <a:solidFill>
                  <a:srgbClr val="202122"/>
                </a:solidFill>
                <a:effectLst/>
                <a:latin typeface="Arial" panose="020B0604020202020204" pitchFamily="34" charset="0"/>
              </a:rPr>
              <a:t>cryptokeys</a:t>
            </a:r>
            <a:r>
              <a:rPr lang="en-US" b="0" i="0" dirty="0">
                <a:solidFill>
                  <a:srgbClr val="202122"/>
                </a:solidFill>
                <a:effectLst/>
                <a:latin typeface="Arial" panose="020B0604020202020204" pitchFamily="34" charset="0"/>
              </a:rPr>
              <a:t> between the peers. Skipjack was invented by the </a:t>
            </a:r>
            <a:r>
              <a:rPr lang="en-US" b="0" i="0" u="none" strike="noStrike" dirty="0">
                <a:solidFill>
                  <a:srgbClr val="0645AD"/>
                </a:solidFill>
                <a:effectLst/>
                <a:latin typeface="Arial" panose="020B0604020202020204" pitchFamily="34" charset="0"/>
                <a:hlinkClick r:id="rId7" tooltip="National Security Agency"/>
              </a:rPr>
              <a:t>National Security Agency</a:t>
            </a:r>
            <a:r>
              <a:rPr lang="en-US" b="0" i="0" dirty="0">
                <a:solidFill>
                  <a:srgbClr val="202122"/>
                </a:solidFill>
                <a:effectLst/>
                <a:latin typeface="Arial" panose="020B0604020202020204" pitchFamily="34" charset="0"/>
              </a:rPr>
              <a:t> of the U.S. Government; this algorithm was initially </a:t>
            </a:r>
            <a:r>
              <a:rPr lang="en-US" b="0" i="0" u="none" strike="noStrike" dirty="0">
                <a:solidFill>
                  <a:srgbClr val="0645AD"/>
                </a:solidFill>
                <a:effectLst/>
                <a:latin typeface="Arial" panose="020B0604020202020204" pitchFamily="34" charset="0"/>
                <a:hlinkClick r:id="rId8" tooltip="Classified information in the United States"/>
              </a:rPr>
              <a:t>classified</a:t>
            </a:r>
            <a:r>
              <a:rPr lang="en-US" b="0" i="0" dirty="0">
                <a:solidFill>
                  <a:srgbClr val="202122"/>
                </a:solidFill>
                <a:effectLst/>
                <a:latin typeface="Arial" panose="020B0604020202020204" pitchFamily="34" charset="0"/>
              </a:rPr>
              <a:t> SECRET, which prevented it from being subjected to </a:t>
            </a:r>
            <a:r>
              <a:rPr lang="en-US" b="0" i="0" u="none" strike="noStrike" dirty="0">
                <a:solidFill>
                  <a:srgbClr val="0645AD"/>
                </a:solidFill>
                <a:effectLst/>
                <a:latin typeface="Arial" panose="020B0604020202020204" pitchFamily="34" charset="0"/>
                <a:hlinkClick r:id="rId9" tooltip="Peer review"/>
              </a:rPr>
              <a:t>peer review</a:t>
            </a:r>
            <a:r>
              <a:rPr lang="en-US" b="0" i="0" dirty="0">
                <a:solidFill>
                  <a:srgbClr val="202122"/>
                </a:solidFill>
                <a:effectLst/>
                <a:latin typeface="Arial" panose="020B0604020202020204" pitchFamily="34" charset="0"/>
              </a:rPr>
              <a:t> from the encryption research community. The government did state that it used an </a:t>
            </a:r>
            <a:r>
              <a:rPr lang="en-US" b="0" i="0" u="none" strike="noStrike" dirty="0">
                <a:solidFill>
                  <a:srgbClr val="0645AD"/>
                </a:solidFill>
                <a:effectLst/>
                <a:latin typeface="Arial" panose="020B0604020202020204" pitchFamily="34" charset="0"/>
                <a:hlinkClick r:id="rId10" tooltip="Key size"/>
              </a:rPr>
              <a:t>80-bit key</a:t>
            </a:r>
            <a:r>
              <a:rPr lang="en-US" b="0" i="0" dirty="0">
                <a:solidFill>
                  <a:srgbClr val="202122"/>
                </a:solidFill>
                <a:effectLst/>
                <a:latin typeface="Arial" panose="020B0604020202020204" pitchFamily="34" charset="0"/>
              </a:rPr>
              <a:t>, that the algorithm was </a:t>
            </a:r>
            <a:r>
              <a:rPr lang="en-US" b="0" i="0" u="none" strike="noStrike" dirty="0">
                <a:solidFill>
                  <a:srgbClr val="0645AD"/>
                </a:solidFill>
                <a:effectLst/>
                <a:latin typeface="Arial" panose="020B0604020202020204" pitchFamily="34" charset="0"/>
                <a:hlinkClick r:id="rId11" tooltip="Symmetric-key algorithm"/>
              </a:rPr>
              <a:t>symmetric</a:t>
            </a:r>
            <a:r>
              <a:rPr lang="en-US" b="0" i="0" dirty="0">
                <a:solidFill>
                  <a:srgbClr val="202122"/>
                </a:solidFill>
                <a:effectLst/>
                <a:latin typeface="Arial" panose="020B0604020202020204" pitchFamily="34" charset="0"/>
              </a:rPr>
              <a:t>, and that it was similar to the </a:t>
            </a:r>
            <a:r>
              <a:rPr lang="en-US" b="0" i="0" u="none" strike="noStrike" dirty="0">
                <a:solidFill>
                  <a:srgbClr val="0645AD"/>
                </a:solidFill>
                <a:effectLst/>
                <a:latin typeface="Arial" panose="020B0604020202020204" pitchFamily="34" charset="0"/>
                <a:hlinkClick r:id="rId12" tooltip="Data Encryption Standard"/>
              </a:rPr>
              <a:t>DES</a:t>
            </a:r>
            <a:r>
              <a:rPr lang="en-US" b="0" i="0" dirty="0">
                <a:solidFill>
                  <a:srgbClr val="202122"/>
                </a:solidFill>
                <a:effectLst/>
                <a:latin typeface="Arial" panose="020B0604020202020204" pitchFamily="34" charset="0"/>
              </a:rPr>
              <a:t> algorithm.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Clipper chip was not embraced by consumers or manufacturers and the chip itself was no longer relevant by 1996; the only significant purchaser of phones with the chip was the United States Department of Justice</a:t>
            </a:r>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47</a:t>
            </a:fld>
            <a:endParaRPr lang="en-US"/>
          </a:p>
        </p:txBody>
      </p:sp>
    </p:spTree>
    <p:extLst>
      <p:ext uri="{BB962C8B-B14F-4D97-AF65-F5344CB8AC3E}">
        <p14:creationId xmlns:p14="http://schemas.microsoft.com/office/powerpoint/2010/main" val="1993443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April 14, 2017, the Twitter account used by The Shadow Brokers posted a tweet with a link[22] to the </a:t>
            </a:r>
            <a:r>
              <a:rPr lang="en-US" dirty="0" err="1"/>
              <a:t>Steem</a:t>
            </a:r>
            <a:r>
              <a:rPr lang="en-US" dirty="0"/>
              <a:t> blockchain. Herein, a message with a link to the leak files, encrypted with the password </a:t>
            </a:r>
            <a:r>
              <a:rPr lang="en-US" dirty="0" err="1"/>
              <a:t>Reeeeeeeeeeeeeee</a:t>
            </a:r>
            <a:r>
              <a:rPr lang="en-US" dirty="0"/>
              <a:t>.</a:t>
            </a:r>
          </a:p>
          <a:p>
            <a:endParaRPr lang="en-US" dirty="0"/>
          </a:p>
          <a:p>
            <a:r>
              <a:rPr lang="en-US" dirty="0"/>
              <a:t>The overall content is based around three folders: "</a:t>
            </a:r>
            <a:r>
              <a:rPr lang="en-US" dirty="0" err="1"/>
              <a:t>oddjob</a:t>
            </a:r>
            <a:r>
              <a:rPr lang="en-US" dirty="0"/>
              <a:t>", "swift" and "windows".[23] The fifth leak is suggested to be the "...most damaging release yet"[24] and CNN quoted Matthew Hickey saying, "This is quite possibly the most damaging thing I've seen in the last several years,".[25]</a:t>
            </a:r>
          </a:p>
          <a:p>
            <a:endParaRPr lang="en-US" dirty="0"/>
          </a:p>
          <a:p>
            <a:r>
              <a:rPr lang="en-US" dirty="0"/>
              <a:t>The leak includes, amongst other things, the tools and exploits codenamed: DANDERSPIRITZ, ODDJOB, FUZZBUNCH, DARKPULSAR, ETERNALSYNERGY, ETERNALROMANCE, ETERNALBLUE, EXPLODINGCAN and EWOKFRENZY.[24][26][27]</a:t>
            </a:r>
          </a:p>
          <a:p>
            <a:endParaRPr lang="en-US" dirty="0"/>
          </a:p>
          <a:p>
            <a:r>
              <a:rPr lang="en-US" dirty="0"/>
              <a:t>Some of the exploits targeting the Windows operating system had been patched in a Microsoft Security Bulletin on March 14, 2017, one month before the leak occurred.[28][29] Some speculated that Microsoft may have been tipped off about the release of the exploits.[30]</a:t>
            </a:r>
          </a:p>
          <a:p>
            <a:endParaRPr lang="en-US" dirty="0"/>
          </a:p>
          <a:p>
            <a:r>
              <a:rPr lang="en-US" dirty="0" err="1"/>
              <a:t>Eternalblue</a:t>
            </a:r>
            <a:endParaRPr lang="en-US" dirty="0"/>
          </a:p>
          <a:p>
            <a:r>
              <a:rPr lang="en-US" dirty="0"/>
              <a:t>Main article: </a:t>
            </a:r>
            <a:r>
              <a:rPr lang="en-US" dirty="0" err="1"/>
              <a:t>EternalBlue</a:t>
            </a:r>
            <a:endParaRPr lang="en-US" dirty="0"/>
          </a:p>
          <a:p>
            <a:r>
              <a:rPr lang="en-US" dirty="0"/>
              <a:t>Over 200,000 machines were infected with tools from this leak within the first two weeks,[31] and in May 2017, the major WannaCry ransomware attack used the ETERNALBLUE exploit on Server Message Block (SMB) to spread itself.[32] The exploit was also used to help carry out the 2017 Petya cyberattack on June 27, 2017.[33]</a:t>
            </a:r>
          </a:p>
          <a:p>
            <a:endParaRPr lang="en-US" dirty="0"/>
          </a:p>
          <a:p>
            <a:r>
              <a:rPr lang="en-US" dirty="0"/>
              <a:t>ETERNALBLUE contains kernel shellcode to load the non-persistent </a:t>
            </a:r>
            <a:r>
              <a:rPr lang="en-US" dirty="0" err="1"/>
              <a:t>DoublePulsar</a:t>
            </a:r>
            <a:r>
              <a:rPr lang="en-US" dirty="0"/>
              <a:t> backdoor.[34] This allows for the installation of the PEDDLECHEAP payload which would then be accessed by the attacker using the </a:t>
            </a:r>
            <a:r>
              <a:rPr lang="en-US" dirty="0" err="1"/>
              <a:t>DanderSpritz</a:t>
            </a:r>
            <a:r>
              <a:rPr lang="en-US" dirty="0"/>
              <a:t> Listening Post (LP) software.[35][36]</a:t>
            </a:r>
          </a:p>
        </p:txBody>
      </p:sp>
      <p:sp>
        <p:nvSpPr>
          <p:cNvPr id="4" name="Slide Number Placeholder 3"/>
          <p:cNvSpPr>
            <a:spLocks noGrp="1"/>
          </p:cNvSpPr>
          <p:nvPr>
            <p:ph type="sldNum" sz="quarter" idx="5"/>
          </p:nvPr>
        </p:nvSpPr>
        <p:spPr/>
        <p:txBody>
          <a:bodyPr/>
          <a:lstStyle/>
          <a:p>
            <a:fld id="{7C5A81BE-A578-4659-A80B-DD978A2E3023}" type="slidenum">
              <a:rPr lang="en-US" smtClean="0"/>
              <a:t>48</a:t>
            </a:fld>
            <a:endParaRPr lang="en-US"/>
          </a:p>
        </p:txBody>
      </p:sp>
    </p:spTree>
    <p:extLst>
      <p:ext uri="{BB962C8B-B14F-4D97-AF65-F5344CB8AC3E}">
        <p14:creationId xmlns:p14="http://schemas.microsoft.com/office/powerpoint/2010/main" val="313446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4515C22-FDB9-22C1-2A26-0485B0FD5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B6BDF76-0731-49C7-BA81-B9F71D5DEB85}" type="slidenum">
              <a:rPr lang="en-US" altLang="en-US"/>
              <a:pPr>
                <a:spcBef>
                  <a:spcPct val="0"/>
                </a:spcBef>
              </a:pPr>
              <a:t>49</a:t>
            </a:fld>
            <a:endParaRPr lang="en-US" altLang="en-US"/>
          </a:p>
        </p:txBody>
      </p:sp>
      <p:sp>
        <p:nvSpPr>
          <p:cNvPr id="9219" name="Rectangle 2">
            <a:extLst>
              <a:ext uri="{FF2B5EF4-FFF2-40B4-BE49-F238E27FC236}">
                <a16:creationId xmlns:a16="http://schemas.microsoft.com/office/drawing/2014/main" id="{2ABE72D8-0725-12D5-7289-E717242AFF8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CA165CBB-7283-26BB-3BA2-FF19A1C54C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Cyber Terrorism, according to the definition of the FBI:</a:t>
            </a:r>
          </a:p>
          <a:p>
            <a:pPr lvl="1" eaLnBrk="1" hangingPunct="1"/>
            <a:r>
              <a:rPr lang="en-US" altLang="en-US" sz="1300">
                <a:latin typeface="Arial" panose="020B0604020202020204" pitchFamily="34" charset="0"/>
              </a:rPr>
              <a:t>Premeditated, politically motivated attack against information, computer systems, computer programs, and data that results in violence against noncombatant targets by  subnational groups or clandestine agents.</a:t>
            </a:r>
          </a:p>
          <a:p>
            <a:pPr lvl="1" eaLnBrk="1" hangingPunct="1"/>
            <a:r>
              <a:rPr lang="en-US" altLang="en-US" sz="1300">
                <a:latin typeface="Arial" panose="020B0604020202020204" pitchFamily="34" charset="0"/>
              </a:rPr>
              <a:t>Typically, loss of life in a cyber attack would be less than in a bombing attack.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endParaRPr lang="en-US" dirty="0"/>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C08F7E-9B0E-4B86-9B66-16FFADCFCF2B}" type="slidenum">
              <a:rPr lang="en-US" altLang="en-US"/>
              <a:pPr/>
              <a:t>15</a:t>
            </a:fld>
            <a:endParaRPr lang="en-US" altLang="en-US"/>
          </a:p>
        </p:txBody>
      </p:sp>
    </p:spTree>
    <p:extLst>
      <p:ext uri="{BB962C8B-B14F-4D97-AF65-F5344CB8AC3E}">
        <p14:creationId xmlns:p14="http://schemas.microsoft.com/office/powerpoint/2010/main" val="103137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E60664B4-7B2B-B8C8-DAB7-EF59AFEDF1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8D5B129-FFFA-403E-BD67-EE55F3C10DE0}" type="slidenum">
              <a:rPr lang="en-US" altLang="en-US"/>
              <a:pPr>
                <a:spcBef>
                  <a:spcPct val="0"/>
                </a:spcBef>
              </a:pPr>
              <a:t>50</a:t>
            </a:fld>
            <a:endParaRPr lang="en-US" altLang="en-US"/>
          </a:p>
        </p:txBody>
      </p:sp>
      <p:sp>
        <p:nvSpPr>
          <p:cNvPr id="11267" name="Rectangle 2">
            <a:extLst>
              <a:ext uri="{FF2B5EF4-FFF2-40B4-BE49-F238E27FC236}">
                <a16:creationId xmlns:a16="http://schemas.microsoft.com/office/drawing/2014/main" id="{E6EB824A-427A-9B8A-ACC1-35AAE03A3EB7}"/>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A8232B12-2BF1-882C-1EC0-11BC78118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All these could lead to significant deaths: train wrecks, hospital deaths, loss of air traffic control resulting in plane crashes, and so forth.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7E9203AF-9F30-98F0-BEF8-33881F07C0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E17E21-467A-4968-BF18-FA022B9B2819}" type="slidenum">
              <a:rPr lang="en-US" altLang="en-US"/>
              <a:pPr>
                <a:spcBef>
                  <a:spcPct val="0"/>
                </a:spcBef>
              </a:pPr>
              <a:t>51</a:t>
            </a:fld>
            <a:endParaRPr lang="en-US" altLang="en-US"/>
          </a:p>
        </p:txBody>
      </p:sp>
      <p:sp>
        <p:nvSpPr>
          <p:cNvPr id="15363" name="Rectangle 2">
            <a:extLst>
              <a:ext uri="{FF2B5EF4-FFF2-40B4-BE49-F238E27FC236}">
                <a16:creationId xmlns:a16="http://schemas.microsoft.com/office/drawing/2014/main" id="{DF269D22-25BA-0973-44FE-D969EC4663D4}"/>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C8333CAA-2EBC-928F-13DF-26D6CA1C5B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These cyber attacks are not necessarily terrorist attacks.  We have gone over them in past chapters on fraud.</a:t>
            </a:r>
          </a:p>
          <a:p>
            <a:pPr eaLnBrk="1" hangingPunct="1"/>
            <a:r>
              <a:rPr lang="en-US" altLang="en-US">
                <a:latin typeface="Arial" panose="020B0604020202020204" pitchFamily="34" charset="0"/>
              </a:rPr>
              <a:t>The focus of this chapter is the concerted and deliberate attack against a particular target for the exclusive purpose of causing direct damage.</a:t>
            </a:r>
          </a:p>
          <a:p>
            <a:pPr eaLnBrk="1" hangingPunct="1"/>
            <a:endParaRPr lang="en-US" altLang="en-US">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F302362-BC13-93B8-2808-AB5DD0481A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3643A3-D335-4DDF-AF8C-590D6D8E95AA}" type="slidenum">
              <a:rPr lang="en-US" altLang="en-US"/>
              <a:pPr>
                <a:spcBef>
                  <a:spcPct val="0"/>
                </a:spcBef>
              </a:pPr>
              <a:t>52</a:t>
            </a:fld>
            <a:endParaRPr lang="en-US" altLang="en-US"/>
          </a:p>
        </p:txBody>
      </p:sp>
      <p:sp>
        <p:nvSpPr>
          <p:cNvPr id="19459" name="Rectangle 2">
            <a:extLst>
              <a:ext uri="{FF2B5EF4-FFF2-40B4-BE49-F238E27FC236}">
                <a16:creationId xmlns:a16="http://schemas.microsoft.com/office/drawing/2014/main" id="{A5B31ADF-1C27-492C-6C80-E8EDCCFD9BCF}"/>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8BEC7AAA-D4D9-77DD-8850-452BC1BC77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For maximum damage, Team 1 could poison the DNS server to redirect to the bogus sites.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9D6C934-B022-8CC9-184F-7BCB0AE99F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C874338-0377-4E2E-8926-B59D0BA16409}" type="slidenum">
              <a:rPr lang="en-US" altLang="en-US"/>
              <a:pPr>
                <a:spcBef>
                  <a:spcPct val="0"/>
                </a:spcBef>
              </a:pPr>
              <a:t>53</a:t>
            </a:fld>
            <a:endParaRPr lang="en-US" altLang="en-US"/>
          </a:p>
        </p:txBody>
      </p:sp>
      <p:sp>
        <p:nvSpPr>
          <p:cNvPr id="21507" name="Rectangle 2">
            <a:extLst>
              <a:ext uri="{FF2B5EF4-FFF2-40B4-BE49-F238E27FC236}">
                <a16:creationId xmlns:a16="http://schemas.microsoft.com/office/drawing/2014/main" id="{BE6A213B-BD7D-2549-5DC2-6ED0989A0D47}"/>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BBF07FDD-0271-BA26-2040-04D9F9B86A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322AB11E-3D85-E9D9-7D41-73F9347357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7AA7C00-4942-450C-A476-93C0EA580F42}" type="slidenum">
              <a:rPr lang="en-US" altLang="en-US"/>
              <a:pPr>
                <a:spcBef>
                  <a:spcPct val="0"/>
                </a:spcBef>
              </a:pPr>
              <a:t>54</a:t>
            </a:fld>
            <a:endParaRPr lang="en-US" altLang="en-US"/>
          </a:p>
        </p:txBody>
      </p:sp>
      <p:sp>
        <p:nvSpPr>
          <p:cNvPr id="23555" name="Rectangle 2">
            <a:extLst>
              <a:ext uri="{FF2B5EF4-FFF2-40B4-BE49-F238E27FC236}">
                <a16:creationId xmlns:a16="http://schemas.microsoft.com/office/drawing/2014/main" id="{19D87A7D-1205-2A13-6DBC-C6B143CB9A08}"/>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9B1D4C4A-8228-3A17-BF68-F7639E6A3B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What if all these attacks happened on the same predetermined day?</a:t>
            </a:r>
          </a:p>
          <a:p>
            <a:pPr eaLnBrk="1" hangingPunct="1"/>
            <a:r>
              <a:rPr lang="en-US" altLang="en-US">
                <a:latin typeface="Arial" panose="020B0604020202020204" pitchFamily="34" charset="0"/>
              </a:rPr>
              <a:t>This could cause more damage to our nation than most traditional (bombing) attacks have ever done.</a:t>
            </a:r>
          </a:p>
          <a:p>
            <a:pPr eaLnBrk="1" hangingPunct="1"/>
            <a:r>
              <a:rPr lang="en-US" altLang="en-US">
                <a:latin typeface="Arial" panose="020B0604020202020204" pitchFamily="34" charset="0"/>
              </a:rPr>
              <a:t>Imagine not one group with six teams, but  five groups with six teams, with each group having a trigger date 2 weeks later than the last.</a:t>
            </a:r>
          </a:p>
          <a:p>
            <a:pPr eaLnBrk="1" hangingPunct="1"/>
            <a:endParaRPr lang="en-US" altLang="en-US">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07490E78-46F3-A1FA-BF53-9E4AA84402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A82FBFD-01E7-4633-89B9-6BD09A2FB455}" type="slidenum">
              <a:rPr lang="en-US" altLang="en-US"/>
              <a:pPr>
                <a:spcBef>
                  <a:spcPct val="0"/>
                </a:spcBef>
              </a:pPr>
              <a:t>55</a:t>
            </a:fld>
            <a:endParaRPr lang="en-US" altLang="en-US"/>
          </a:p>
        </p:txBody>
      </p:sp>
      <p:sp>
        <p:nvSpPr>
          <p:cNvPr id="27651" name="Rectangle 2">
            <a:extLst>
              <a:ext uri="{FF2B5EF4-FFF2-40B4-BE49-F238E27FC236}">
                <a16:creationId xmlns:a16="http://schemas.microsoft.com/office/drawing/2014/main" id="{580D320E-433A-3537-59F5-7A38F55E89A4}"/>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AA630027-95C5-6F8F-AC7B-023962756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These agencies are well protected. But how about lower levels, which can be used by hackers in reconnaissance to glean info for social engineering?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DF7C5F51-F5EE-5647-6744-EBEBB62EAC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4E95D21-4297-4386-8DF7-7709F95D0A84}" type="slidenum">
              <a:rPr lang="en-US" altLang="en-US"/>
              <a:pPr>
                <a:spcBef>
                  <a:spcPct val="0"/>
                </a:spcBef>
              </a:pPr>
              <a:t>56</a:t>
            </a:fld>
            <a:endParaRPr lang="en-US" altLang="en-US"/>
          </a:p>
        </p:txBody>
      </p:sp>
      <p:sp>
        <p:nvSpPr>
          <p:cNvPr id="29699" name="Rectangle 2">
            <a:extLst>
              <a:ext uri="{FF2B5EF4-FFF2-40B4-BE49-F238E27FC236}">
                <a16:creationId xmlns:a16="http://schemas.microsoft.com/office/drawing/2014/main" id="{6664EFC6-27D4-55EB-A515-B83FE1007D11}"/>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A2219B2C-76A2-7BF7-1DCA-E8DE8CB8C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C-141s are troop transport planes.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0EB37328-E0AE-C98F-0F83-602F1380F6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DFDB0C1-FE3E-49A9-B117-ED02E45C3D5C}" type="slidenum">
              <a:rPr lang="en-US" altLang="en-US"/>
              <a:pPr>
                <a:spcBef>
                  <a:spcPct val="0"/>
                </a:spcBef>
              </a:pPr>
              <a:t>57</a:t>
            </a:fld>
            <a:endParaRPr lang="en-US" altLang="en-US"/>
          </a:p>
        </p:txBody>
      </p:sp>
      <p:sp>
        <p:nvSpPr>
          <p:cNvPr id="31747" name="Rectangle 2">
            <a:extLst>
              <a:ext uri="{FF2B5EF4-FFF2-40B4-BE49-F238E27FC236}">
                <a16:creationId xmlns:a16="http://schemas.microsoft.com/office/drawing/2014/main" id="{21CD3902-037C-1CB2-DC3C-94B1D48CAC2E}"/>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6DD85EBA-0999-4EE1-3F64-D2FC6483A1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CF26D424-2581-BD79-6C95-6E85E7B64C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8175D78-9574-47C1-ADE4-20AFFB791D6C}" type="slidenum">
              <a:rPr lang="en-US" altLang="en-US"/>
              <a:pPr>
                <a:spcBef>
                  <a:spcPct val="0"/>
                </a:spcBef>
              </a:pPr>
              <a:t>58</a:t>
            </a:fld>
            <a:endParaRPr lang="en-US" altLang="en-US"/>
          </a:p>
        </p:txBody>
      </p:sp>
      <p:sp>
        <p:nvSpPr>
          <p:cNvPr id="33795" name="Rectangle 2">
            <a:extLst>
              <a:ext uri="{FF2B5EF4-FFF2-40B4-BE49-F238E27FC236}">
                <a16:creationId xmlns:a16="http://schemas.microsoft.com/office/drawing/2014/main" id="{3D4AB2C4-E7ED-E8C5-D01D-6B3B6364A674}"/>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DCA0F716-473B-9CA3-47F2-9099581929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Cliff Stoll’s hackers got into U.S. government subcontractors’ systems and used information stored there to gain higher and higher access. They eventually got military secrets that led to the loss of many American lives.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37782090-383F-5D6A-80D2-B9BC4B1DB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F211B8C-269B-4419-90A1-5E38EF44396C}" type="slidenum">
              <a:rPr lang="en-US" altLang="en-US"/>
              <a:pPr>
                <a:spcBef>
                  <a:spcPct val="0"/>
                </a:spcBef>
              </a:pPr>
              <a:t>59</a:t>
            </a:fld>
            <a:endParaRPr lang="en-US" altLang="en-US"/>
          </a:p>
        </p:txBody>
      </p:sp>
      <p:sp>
        <p:nvSpPr>
          <p:cNvPr id="35843" name="Rectangle 2">
            <a:extLst>
              <a:ext uri="{FF2B5EF4-FFF2-40B4-BE49-F238E27FC236}">
                <a16:creationId xmlns:a16="http://schemas.microsoft.com/office/drawing/2014/main" id="{76F067D7-1928-B143-2BB9-1020AD859261}"/>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DED3DBA9-7793-2494-9E3E-18B1D11AE3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en-US" altLang="en-US" sz="1400">
                <a:latin typeface="Arial" panose="020B0604020202020204" pitchFamily="34" charset="0"/>
              </a:rPr>
              <a:t>A continued series of attacks could cause enough fear in individuals and companies that they would resort to antiquated means to communicate other than the Internet.</a:t>
            </a:r>
          </a:p>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6cf3e8c19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96cf3e8c19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18D0D125-E6F5-E770-00C2-CEB8EB71CB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56FB0E8-F180-47D4-BFA4-5086F85FC182}" type="slidenum">
              <a:rPr lang="en-US" altLang="en-US"/>
              <a:pPr>
                <a:spcBef>
                  <a:spcPct val="0"/>
                </a:spcBef>
              </a:pPr>
              <a:t>60</a:t>
            </a:fld>
            <a:endParaRPr lang="en-US" altLang="en-US"/>
          </a:p>
        </p:txBody>
      </p:sp>
      <p:sp>
        <p:nvSpPr>
          <p:cNvPr id="37891" name="Rectangle 2">
            <a:extLst>
              <a:ext uri="{FF2B5EF4-FFF2-40B4-BE49-F238E27FC236}">
                <a16:creationId xmlns:a16="http://schemas.microsoft.com/office/drawing/2014/main" id="{BE26AB35-D51F-63F9-ECA6-4F1BA55119C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6B63002A-32DA-7C96-3F77-E97F213683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0CAEEC03-1D07-49F8-F920-4872185DF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81DC088-824C-4314-A8F9-6CA0BD2D0474}" type="slidenum">
              <a:rPr lang="en-US" altLang="en-US"/>
              <a:pPr>
                <a:spcBef>
                  <a:spcPct val="0"/>
                </a:spcBef>
              </a:pPr>
              <a:t>61</a:t>
            </a:fld>
            <a:endParaRPr lang="en-US" altLang="en-US"/>
          </a:p>
        </p:txBody>
      </p:sp>
      <p:sp>
        <p:nvSpPr>
          <p:cNvPr id="41987" name="Rectangle 2">
            <a:extLst>
              <a:ext uri="{FF2B5EF4-FFF2-40B4-BE49-F238E27FC236}">
                <a16:creationId xmlns:a16="http://schemas.microsoft.com/office/drawing/2014/main" id="{ABC9E9B3-6AD7-1932-1562-0DBD6F1E895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96AD6CE0-3C29-F918-A878-F2EB7A72F7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Propaganda</a:t>
            </a:r>
          </a:p>
          <a:p>
            <a:pPr lvl="1" eaLnBrk="1" hangingPunct="1"/>
            <a:r>
              <a:rPr lang="en-US" altLang="en-US">
                <a:latin typeface="Arial" panose="020B0604020202020204" pitchFamily="34" charset="0"/>
              </a:rPr>
              <a:t>Since World War ll, part of political and military conflicts</a:t>
            </a:r>
          </a:p>
          <a:p>
            <a:pPr lvl="2" eaLnBrk="1" hangingPunct="1">
              <a:buFontTx/>
              <a:buChar char="•"/>
            </a:pPr>
            <a:r>
              <a:rPr lang="en-US" altLang="en-US">
                <a:latin typeface="Arial" panose="020B0604020202020204" pitchFamily="34" charset="0"/>
              </a:rPr>
              <a:t> Tokyo Rose in the Orient by the Japanese</a:t>
            </a:r>
          </a:p>
          <a:p>
            <a:pPr lvl="2" eaLnBrk="1" hangingPunct="1">
              <a:buFontTx/>
              <a:buChar char="•"/>
            </a:pPr>
            <a:r>
              <a:rPr lang="en-US" altLang="en-US">
                <a:latin typeface="Arial" panose="020B0604020202020204" pitchFamily="34" charset="0"/>
              </a:rPr>
              <a:t> Radio Free Europe (RFE) in the cold war by the Allies</a:t>
            </a:r>
          </a:p>
          <a:p>
            <a:pPr lvl="1" eaLnBrk="1" hangingPunct="1"/>
            <a:r>
              <a:rPr lang="en-US" altLang="en-US">
                <a:latin typeface="Arial" panose="020B0604020202020204" pitchFamily="34" charset="0"/>
              </a:rPr>
              <a:t>Language manipulation</a:t>
            </a:r>
          </a:p>
          <a:p>
            <a:pPr lvl="2" eaLnBrk="1" hangingPunct="1">
              <a:buFontTx/>
              <a:buChar char="•"/>
            </a:pPr>
            <a:r>
              <a:rPr lang="en-US" altLang="en-US">
                <a:latin typeface="Arial" panose="020B0604020202020204" pitchFamily="34" charset="0"/>
              </a:rPr>
              <a:t> Innocent civilians killed in a bombing = collateral damage</a:t>
            </a:r>
          </a:p>
          <a:p>
            <a:pPr lvl="2" eaLnBrk="1" hangingPunct="1">
              <a:buFontTx/>
              <a:buChar char="•"/>
            </a:pPr>
            <a:r>
              <a:rPr lang="en-US" altLang="en-US">
                <a:latin typeface="Arial" panose="020B0604020202020204" pitchFamily="34" charset="0"/>
              </a:rPr>
              <a:t> Starting a war = preemptive action</a:t>
            </a:r>
          </a:p>
          <a:p>
            <a:pPr eaLnBrk="1" hangingPunct="1"/>
            <a:r>
              <a:rPr lang="en-US" altLang="en-US">
                <a:latin typeface="Arial" panose="020B0604020202020204" pitchFamily="34" charset="0"/>
              </a:rPr>
              <a:t>During World War II, a young Japanese-American woman gained notoriety as “Tokyo Rose” for her broadcasts of Japanese propaganda beamed over Radio Tokyo to American troops in the South Pacific.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AB169FB-0628-5321-EB0B-B29A6864EC3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46A3B6-622A-46D0-82A8-C729F1721CBF}" type="slidenum">
              <a:rPr lang="en-US" altLang="en-US"/>
              <a:pPr>
                <a:spcBef>
                  <a:spcPct val="0"/>
                </a:spcBef>
              </a:pPr>
              <a:t>62</a:t>
            </a:fld>
            <a:endParaRPr lang="en-US" altLang="en-US"/>
          </a:p>
        </p:txBody>
      </p:sp>
      <p:sp>
        <p:nvSpPr>
          <p:cNvPr id="44035" name="Rectangle 2">
            <a:extLst>
              <a:ext uri="{FF2B5EF4-FFF2-40B4-BE49-F238E27FC236}">
                <a16:creationId xmlns:a16="http://schemas.microsoft.com/office/drawing/2014/main" id="{BB752FF5-37CF-D574-74FE-078F4F65F56E}"/>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B1DD6F51-FDD4-8025-5E49-E4AFB0867C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a:p>
            <a:pPr eaLnBrk="1" hangingPunct="1">
              <a:spcBef>
                <a:spcPct val="0"/>
              </a:spcBef>
            </a:pPr>
            <a:endParaRPr lang="en-US" altLang="en-US" dirty="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D3FB272-E3BD-46C7-ADB0-B5CAB7ADF907}" type="slidenum">
              <a:rPr lang="en-US" altLang="en-US"/>
              <a:pPr/>
              <a:t>67</a:t>
            </a:fld>
            <a:endParaRPr lang="en-US" altLang="en-US"/>
          </a:p>
        </p:txBody>
      </p:sp>
    </p:spTree>
    <p:extLst>
      <p:ext uri="{BB962C8B-B14F-4D97-AF65-F5344CB8AC3E}">
        <p14:creationId xmlns:p14="http://schemas.microsoft.com/office/powerpoint/2010/main" val="1621976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b="1" dirty="0">
              <a:solidFill>
                <a:srgbClr val="FF0000"/>
              </a:solidFill>
            </a:endParaRPr>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27F982A-7719-4687-8D9C-640AD98A1CB9}" type="slidenum">
              <a:rPr lang="en-US" altLang="en-US"/>
              <a:pPr/>
              <a:t>68</a:t>
            </a:fld>
            <a:endParaRPr lang="en-US" altLang="en-US"/>
          </a:p>
        </p:txBody>
      </p:sp>
    </p:spTree>
    <p:extLst>
      <p:ext uri="{BB962C8B-B14F-4D97-AF65-F5344CB8AC3E}">
        <p14:creationId xmlns:p14="http://schemas.microsoft.com/office/powerpoint/2010/main" val="394090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a:p>
            <a:pPr eaLnBrk="1" hangingPunct="1"/>
            <a:endParaRPr lang="en-US" altLang="en-US" dirty="0"/>
          </a:p>
          <a:p>
            <a:pPr eaLnBrk="1" hangingPunct="1"/>
            <a:endParaRPr lang="en-US" altLang="en-US" dirty="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A17F9AF-70A5-47A8-8923-4CF07625DDF4}" type="slidenum">
              <a:rPr lang="en-US" altLang="en-US"/>
              <a:pPr/>
              <a:t>69</a:t>
            </a:fld>
            <a:endParaRPr lang="en-US" altLang="en-US"/>
          </a:p>
        </p:txBody>
      </p:sp>
    </p:spTree>
    <p:extLst>
      <p:ext uri="{BB962C8B-B14F-4D97-AF65-F5344CB8AC3E}">
        <p14:creationId xmlns:p14="http://schemas.microsoft.com/office/powerpoint/2010/main" val="64696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196497d5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10196497d5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6cf3e8c19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96cf3e8c19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6cf3e8c19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96cf3e8c19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6cf3e8c1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g96cf3e8c1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6cf3e8c19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96cf3e8c1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6cf3e8c19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96cf3e8c1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2022-12-04</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dirty="0"/>
              <a:t>Cybersecurity and Society</a:t>
            </a:r>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2022-12-04</a:t>
            </a:fld>
            <a:endParaRPr lang="en-US" dirty="0"/>
          </a:p>
        </p:txBody>
      </p:sp>
      <p:sp>
        <p:nvSpPr>
          <p:cNvPr id="6" name="Footer Placeholder 5"/>
          <p:cNvSpPr>
            <a:spLocks noGrp="1"/>
          </p:cNvSpPr>
          <p:nvPr>
            <p:ph type="ftr" sz="quarter" idx="11"/>
          </p:nvPr>
        </p:nvSpPr>
        <p:spPr/>
        <p:txBody>
          <a:bodyPr/>
          <a:lstStyle/>
          <a:p>
            <a:pPr algn="ctr"/>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2022-12-04</a:t>
            </a:fld>
            <a:endParaRPr lang="en-US" dirty="0"/>
          </a:p>
        </p:txBody>
      </p:sp>
      <p:sp>
        <p:nvSpPr>
          <p:cNvPr id="6" name="Footer Placeholder 5"/>
          <p:cNvSpPr>
            <a:spLocks noGrp="1"/>
          </p:cNvSpPr>
          <p:nvPr>
            <p:ph type="ftr" sz="quarter" idx="11"/>
          </p:nvPr>
        </p:nvSpPr>
        <p:spPr/>
        <p:txBody>
          <a:bodyPr/>
          <a:lstStyle/>
          <a:p>
            <a:pPr algn="ctr"/>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2022-12-04</a:t>
            </a:fld>
            <a:endParaRPr lang="en-US" dirty="0"/>
          </a:p>
        </p:txBody>
      </p:sp>
      <p:sp>
        <p:nvSpPr>
          <p:cNvPr id="6" name="Footer Placeholder 5"/>
          <p:cNvSpPr>
            <a:spLocks noGrp="1"/>
          </p:cNvSpPr>
          <p:nvPr>
            <p:ph type="ftr" sz="quarter" idx="11"/>
          </p:nvPr>
        </p:nvSpPr>
        <p:spPr/>
        <p:txBody>
          <a:bodyPr/>
          <a:lstStyle/>
          <a:p>
            <a:pPr algn="ctr"/>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2022-12-04</a:t>
            </a:fld>
            <a:endParaRPr lang="en-US" dirty="0"/>
          </a:p>
        </p:txBody>
      </p:sp>
      <p:sp>
        <p:nvSpPr>
          <p:cNvPr id="6" name="Footer Placeholder 5"/>
          <p:cNvSpPr>
            <a:spLocks noGrp="1"/>
          </p:cNvSpPr>
          <p:nvPr>
            <p:ph type="ftr" sz="quarter" idx="11"/>
          </p:nvPr>
        </p:nvSpPr>
        <p:spPr/>
        <p:txBody>
          <a:bodyPr/>
          <a:lstStyle/>
          <a:p>
            <a:pPr algn="ctr"/>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2022-12-04</a:t>
            </a:fld>
            <a:endParaRPr lang="en-US" dirty="0"/>
          </a:p>
        </p:txBody>
      </p:sp>
      <p:sp>
        <p:nvSpPr>
          <p:cNvPr id="4" name="Footer Placeholder 3"/>
          <p:cNvSpPr>
            <a:spLocks noGrp="1"/>
          </p:cNvSpPr>
          <p:nvPr>
            <p:ph type="ftr" sz="quarter" idx="11"/>
          </p:nvPr>
        </p:nvSpPr>
        <p:spPr/>
        <p:txBody>
          <a:bodyPr/>
          <a:lstStyle/>
          <a:p>
            <a:pPr algn="ctr"/>
            <a:r>
              <a:rPr lang="en-US" dirty="0"/>
              <a:t>Cybersecurity and Society</a:t>
            </a:r>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2022-12-04</a:t>
            </a:fld>
            <a:endParaRPr lang="en-US" dirty="0"/>
          </a:p>
        </p:txBody>
      </p:sp>
      <p:sp>
        <p:nvSpPr>
          <p:cNvPr id="4" name="Footer Placeholder 3"/>
          <p:cNvSpPr>
            <a:spLocks noGrp="1"/>
          </p:cNvSpPr>
          <p:nvPr>
            <p:ph type="ftr" sz="quarter" idx="11"/>
          </p:nvPr>
        </p:nvSpPr>
        <p:spPr/>
        <p:txBody>
          <a:bodyPr/>
          <a:lstStyle/>
          <a:p>
            <a:pPr algn="ctr"/>
            <a:r>
              <a:rPr lang="en-US" dirty="0"/>
              <a:t>Cybersecurity and Society</a:t>
            </a:r>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2022-12-04</a:t>
            </a:fld>
            <a:endParaRPr lang="en-US"/>
          </a:p>
        </p:txBody>
      </p:sp>
      <p:sp>
        <p:nvSpPr>
          <p:cNvPr id="5" name="Footer Placeholder 4"/>
          <p:cNvSpPr>
            <a:spLocks noGrp="1"/>
          </p:cNvSpPr>
          <p:nvPr>
            <p:ph type="ftr" sz="quarter" idx="11"/>
          </p:nvPr>
        </p:nvSpPr>
        <p:spPr/>
        <p:txBody>
          <a:bodyPr/>
          <a:lstStyle/>
          <a:p>
            <a:r>
              <a:rPr lang="en-US" dirty="0"/>
              <a:t>Cybersecurity and Society</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2022-12-04</a:t>
            </a:fld>
            <a:endParaRPr lang="en-US"/>
          </a:p>
        </p:txBody>
      </p:sp>
      <p:sp>
        <p:nvSpPr>
          <p:cNvPr id="5" name="Footer Placeholder 4"/>
          <p:cNvSpPr>
            <a:spLocks noGrp="1"/>
          </p:cNvSpPr>
          <p:nvPr>
            <p:ph type="ftr" sz="quarter" idx="11"/>
          </p:nvPr>
        </p:nvSpPr>
        <p:spPr/>
        <p:txBody>
          <a:bodyPr/>
          <a:lstStyle/>
          <a:p>
            <a:r>
              <a:rPr lang="en-US" dirty="0"/>
              <a:t>Cybersecurity and Society</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79"/>
        <p:cNvGrpSpPr/>
        <p:nvPr/>
      </p:nvGrpSpPr>
      <p:grpSpPr>
        <a:xfrm>
          <a:off x="0" y="0"/>
          <a:ext cx="0" cy="0"/>
          <a:chOff x="0" y="0"/>
          <a:chExt cx="0" cy="0"/>
        </a:xfrm>
      </p:grpSpPr>
      <p:sp>
        <p:nvSpPr>
          <p:cNvPr id="80" name="Google Shape;80;p14"/>
          <p:cNvSpPr txBox="1">
            <a:spLocks noGrp="1"/>
          </p:cNvSpPr>
          <p:nvPr>
            <p:ph type="ctrTitle"/>
          </p:nvPr>
        </p:nvSpPr>
        <p:spPr>
          <a:xfrm>
            <a:off x="914400" y="1122363"/>
            <a:ext cx="103632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rgbClr val="3F3F3F"/>
              </a:buClr>
              <a:buSzPts val="3600"/>
              <a:buFont typeface="Arial"/>
              <a:buNone/>
              <a:defRPr sz="3600">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4"/>
          <p:cNvSpPr txBox="1">
            <a:spLocks noGrp="1"/>
          </p:cNvSpPr>
          <p:nvPr>
            <p:ph type="dt" idx="10"/>
          </p:nvPr>
        </p:nvSpPr>
        <p:spPr>
          <a:xfrm>
            <a:off x="838200" y="6356351"/>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4"/>
          <p:cNvSpPr txBox="1">
            <a:spLocks noGrp="1"/>
          </p:cNvSpPr>
          <p:nvPr>
            <p:ph type="ftr" idx="11"/>
          </p:nvPr>
        </p:nvSpPr>
        <p:spPr>
          <a:xfrm>
            <a:off x="4038600" y="6356351"/>
            <a:ext cx="41148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3202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p:cNvSpPr>
            <a:spLocks noGrp="1"/>
          </p:cNvSpPr>
          <p:nvPr>
            <p:ph type="ftr" sz="quarter" idx="11"/>
          </p:nvPr>
        </p:nvSpPr>
        <p:spPr/>
        <p:txBody>
          <a:bodyPr/>
          <a:lstStyle/>
          <a:p>
            <a:r>
              <a:rPr lang="en-US" dirty="0"/>
              <a:t>Cybersecurity and Society</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2022-12-04</a:t>
            </a:fld>
            <a:endParaRPr lang="en-US"/>
          </a:p>
        </p:txBody>
      </p:sp>
      <p:sp>
        <p:nvSpPr>
          <p:cNvPr id="5" name="Footer Placeholder 4"/>
          <p:cNvSpPr>
            <a:spLocks noGrp="1"/>
          </p:cNvSpPr>
          <p:nvPr>
            <p:ph type="ftr" sz="quarter" idx="11"/>
          </p:nvPr>
        </p:nvSpPr>
        <p:spPr/>
        <p:txBody>
          <a:bodyPr/>
          <a:lstStyle/>
          <a:p>
            <a:r>
              <a:rPr lang="en-US" dirty="0"/>
              <a:t>Cybersecurity and Society</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2022-12-04</a:t>
            </a:fld>
            <a:endParaRPr lang="en-US"/>
          </a:p>
        </p:txBody>
      </p:sp>
      <p:sp>
        <p:nvSpPr>
          <p:cNvPr id="6" name="Footer Placeholder 5"/>
          <p:cNvSpPr>
            <a:spLocks noGrp="1"/>
          </p:cNvSpPr>
          <p:nvPr>
            <p:ph type="ftr" sz="quarter" idx="11"/>
          </p:nvPr>
        </p:nvSpPr>
        <p:spPr/>
        <p:txBody>
          <a:bodyPr/>
          <a:lstStyle/>
          <a:p>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2022-12-04</a:t>
            </a:fld>
            <a:endParaRPr lang="en-US"/>
          </a:p>
        </p:txBody>
      </p:sp>
      <p:sp>
        <p:nvSpPr>
          <p:cNvPr id="8" name="Footer Placeholder 7"/>
          <p:cNvSpPr>
            <a:spLocks noGrp="1"/>
          </p:cNvSpPr>
          <p:nvPr>
            <p:ph type="ftr" sz="quarter" idx="11"/>
          </p:nvPr>
        </p:nvSpPr>
        <p:spPr/>
        <p:txBody>
          <a:bodyPr/>
          <a:lstStyle/>
          <a:p>
            <a:r>
              <a:rPr lang="en-US" dirty="0"/>
              <a:t>Cybersecurity and Society</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2022-12-04</a:t>
            </a:fld>
            <a:endParaRPr lang="en-US"/>
          </a:p>
        </p:txBody>
      </p:sp>
      <p:sp>
        <p:nvSpPr>
          <p:cNvPr id="4" name="Footer Placeholder 3"/>
          <p:cNvSpPr>
            <a:spLocks noGrp="1"/>
          </p:cNvSpPr>
          <p:nvPr>
            <p:ph type="ftr" sz="quarter" idx="11"/>
          </p:nvPr>
        </p:nvSpPr>
        <p:spPr/>
        <p:txBody>
          <a:bodyPr/>
          <a:lstStyle/>
          <a:p>
            <a:r>
              <a:rPr lang="en-US" dirty="0"/>
              <a:t>Cybersecurity and Society</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2022-12-04</a:t>
            </a:fld>
            <a:endParaRPr lang="en-US"/>
          </a:p>
        </p:txBody>
      </p:sp>
      <p:sp>
        <p:nvSpPr>
          <p:cNvPr id="3" name="Footer Placeholder 2"/>
          <p:cNvSpPr>
            <a:spLocks noGrp="1"/>
          </p:cNvSpPr>
          <p:nvPr>
            <p:ph type="ftr" sz="quarter" idx="11"/>
          </p:nvPr>
        </p:nvSpPr>
        <p:spPr/>
        <p:txBody>
          <a:bodyPr/>
          <a:lstStyle/>
          <a:p>
            <a:r>
              <a:rPr lang="en-US" dirty="0"/>
              <a:t>Cybersecurity and Society</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2022-12-04</a:t>
            </a:fld>
            <a:endParaRPr lang="en-US"/>
          </a:p>
        </p:txBody>
      </p:sp>
      <p:sp>
        <p:nvSpPr>
          <p:cNvPr id="6" name="Footer Placeholder 5"/>
          <p:cNvSpPr>
            <a:spLocks noGrp="1"/>
          </p:cNvSpPr>
          <p:nvPr>
            <p:ph type="ftr" sz="quarter" idx="11"/>
          </p:nvPr>
        </p:nvSpPr>
        <p:spPr/>
        <p:txBody>
          <a:bodyPr/>
          <a:lstStyle/>
          <a:p>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2022-12-04</a:t>
            </a:fld>
            <a:endParaRPr lang="en-US"/>
          </a:p>
        </p:txBody>
      </p:sp>
      <p:sp>
        <p:nvSpPr>
          <p:cNvPr id="6" name="Footer Placeholder 5"/>
          <p:cNvSpPr>
            <a:spLocks noGrp="1"/>
          </p:cNvSpPr>
          <p:nvPr>
            <p:ph type="ftr" sz="quarter" idx="11"/>
          </p:nvPr>
        </p:nvSpPr>
        <p:spPr/>
        <p:txBody>
          <a:bodyPr/>
          <a:lstStyle/>
          <a:p>
            <a:r>
              <a:rPr lang="en-US" dirty="0"/>
              <a:t>Cybersecurity and Society</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2022-12-04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dirty="0"/>
              <a:t>Cybersecurity and Society</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n.com/videos/cnnmoney/2017/09/12/the-macedonia-story-full-clean-lon-orig.cnn-money"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www.buzzfeed.com/craigsilverman/viral-fake-election-news-outperformed-real-news-on-facebook?utm_term=.rnrLxd7Db#.aaxPQK7X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ass_surveillance_in_the_United_States#2013_mass_surveillance_disclosures" TargetMode="External"/><Relationship Id="rId2" Type="http://schemas.openxmlformats.org/officeDocument/2006/relationships/hyperlink" Target="https://www.youtube.com/watch?v=Q_qdnyEqCPk"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Thirteen: Misinformation, Disinformation, and cyber-warfare</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CIS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E5DA-ECB7-4BF9-39D4-2B32ECFA22F7}"/>
              </a:ext>
            </a:extLst>
          </p:cNvPr>
          <p:cNvSpPr>
            <a:spLocks noGrp="1"/>
          </p:cNvSpPr>
          <p:nvPr>
            <p:ph type="title"/>
          </p:nvPr>
        </p:nvSpPr>
        <p:spPr/>
        <p:txBody>
          <a:bodyPr/>
          <a:lstStyle/>
          <a:p>
            <a:r>
              <a:rPr lang="en-US" dirty="0"/>
              <a:t>PRISM</a:t>
            </a:r>
          </a:p>
        </p:txBody>
      </p:sp>
      <p:sp>
        <p:nvSpPr>
          <p:cNvPr id="3" name="Content Placeholder 2">
            <a:extLst>
              <a:ext uri="{FF2B5EF4-FFF2-40B4-BE49-F238E27FC236}">
                <a16:creationId xmlns:a16="http://schemas.microsoft.com/office/drawing/2014/main" id="{E0CD1D4E-2A91-5B04-BB28-0BEF8905754D}"/>
              </a:ext>
            </a:extLst>
          </p:cNvPr>
          <p:cNvSpPr>
            <a:spLocks noGrp="1"/>
          </p:cNvSpPr>
          <p:nvPr>
            <p:ph idx="1"/>
          </p:nvPr>
        </p:nvSpPr>
        <p:spPr/>
        <p:txBody>
          <a:bodyPr>
            <a:normAutofit lnSpcReduction="10000"/>
          </a:bodyPr>
          <a:lstStyle/>
          <a:p>
            <a:r>
              <a:rPr lang="en-US" dirty="0"/>
              <a:t>PRISM was the code name given to an NSA program in which the agency could effectively demand data from major tech and internet companies like Google, Facebook, and Apple.</a:t>
            </a:r>
          </a:p>
          <a:p>
            <a:r>
              <a:rPr lang="en-US" dirty="0"/>
              <a:t>The sorts of content the NSA could collect included search histories, downloads, emails, and more. The focus of the program was to track potential terrorism suspects, but the system effectively allows for the data of almost any internet user to be taken, making it a huge threat to people’s privacy.</a:t>
            </a:r>
          </a:p>
        </p:txBody>
      </p:sp>
      <p:sp>
        <p:nvSpPr>
          <p:cNvPr id="4" name="Date Placeholder 3">
            <a:extLst>
              <a:ext uri="{FF2B5EF4-FFF2-40B4-BE49-F238E27FC236}">
                <a16:creationId xmlns:a16="http://schemas.microsoft.com/office/drawing/2014/main" id="{FB483383-9490-F453-8BD6-610BA2B97866}"/>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7343E2AD-D21F-1077-423E-F082DE53969C}"/>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6981D282-DA27-74AC-2FDE-F8FE4583481F}"/>
              </a:ext>
            </a:extLst>
          </p:cNvPr>
          <p:cNvSpPr>
            <a:spLocks noGrp="1"/>
          </p:cNvSpPr>
          <p:nvPr>
            <p:ph type="sldNum" sz="quarter" idx="12"/>
          </p:nvPr>
        </p:nvSpPr>
        <p:spPr/>
        <p:txBody>
          <a:bodyPr/>
          <a:lstStyle/>
          <a:p>
            <a:fld id="{DFDF98CC-160E-494C-8C3C-8CDC5FA257DE}" type="slidenum">
              <a:rPr lang="en-US" smtClean="0"/>
              <a:t>10</a:t>
            </a:fld>
            <a:endParaRPr lang="en-US"/>
          </a:p>
        </p:txBody>
      </p:sp>
    </p:spTree>
    <p:extLst>
      <p:ext uri="{BB962C8B-B14F-4D97-AF65-F5344CB8AC3E}">
        <p14:creationId xmlns:p14="http://schemas.microsoft.com/office/powerpoint/2010/main" val="2513296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2A3A-FEEC-4461-FEA5-467BBF3B6935}"/>
              </a:ext>
            </a:extLst>
          </p:cNvPr>
          <p:cNvSpPr>
            <a:spLocks noGrp="1"/>
          </p:cNvSpPr>
          <p:nvPr>
            <p:ph type="title"/>
          </p:nvPr>
        </p:nvSpPr>
        <p:spPr/>
        <p:txBody>
          <a:bodyPr/>
          <a:lstStyle/>
          <a:p>
            <a:r>
              <a:rPr lang="en-US" dirty="0"/>
              <a:t>ANT Tools</a:t>
            </a:r>
          </a:p>
        </p:txBody>
      </p:sp>
      <p:sp>
        <p:nvSpPr>
          <p:cNvPr id="3" name="Content Placeholder 2">
            <a:extLst>
              <a:ext uri="{FF2B5EF4-FFF2-40B4-BE49-F238E27FC236}">
                <a16:creationId xmlns:a16="http://schemas.microsoft.com/office/drawing/2014/main" id="{BCC0139A-A797-C4A9-404F-DA941EBCC843}"/>
              </a:ext>
            </a:extLst>
          </p:cNvPr>
          <p:cNvSpPr>
            <a:spLocks noGrp="1"/>
          </p:cNvSpPr>
          <p:nvPr>
            <p:ph idx="1"/>
          </p:nvPr>
        </p:nvSpPr>
        <p:spPr/>
        <p:txBody>
          <a:bodyPr>
            <a:normAutofit fontScale="77500" lnSpcReduction="20000"/>
          </a:bodyPr>
          <a:lstStyle/>
          <a:p>
            <a:r>
              <a:rPr lang="en-US" dirty="0"/>
              <a:t>SURLYSPAWN – Able to log keystrokes on a computer and transmit them wirelessly, even when the computer isn’t connected to the internet</a:t>
            </a:r>
          </a:p>
          <a:p>
            <a:r>
              <a:rPr lang="en-US" dirty="0"/>
              <a:t>CANDYGRAM – Able to imitate a GSM cell phone tower to monitor cell communications</a:t>
            </a:r>
          </a:p>
          <a:p>
            <a:r>
              <a:rPr lang="en-US" dirty="0"/>
              <a:t>FIREWALK – Designed to look just like a regular RJ45 internet socket, this tool can inject and monitor device data via radio waves</a:t>
            </a:r>
          </a:p>
          <a:p>
            <a:r>
              <a:rPr lang="en-US" dirty="0"/>
              <a:t>MONKEYCALENDAR – Able to transmit a cell phone’s geolocation via a secret text message</a:t>
            </a:r>
          </a:p>
          <a:p>
            <a:r>
              <a:rPr lang="en-US" dirty="0"/>
              <a:t>COTTONMOUTH – Designed to look like USB and Ethernet connectors, these tools can hack into computers and provide remote access</a:t>
            </a:r>
          </a:p>
        </p:txBody>
      </p:sp>
      <p:sp>
        <p:nvSpPr>
          <p:cNvPr id="4" name="Date Placeholder 3">
            <a:extLst>
              <a:ext uri="{FF2B5EF4-FFF2-40B4-BE49-F238E27FC236}">
                <a16:creationId xmlns:a16="http://schemas.microsoft.com/office/drawing/2014/main" id="{AFAD9A4E-A56C-50B4-5275-6610879484C9}"/>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06E6A9DA-04C0-032B-CF82-B6D64E91B62D}"/>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20507078-7F3B-8324-E6F7-16BDBF01E5DE}"/>
              </a:ext>
            </a:extLst>
          </p:cNvPr>
          <p:cNvSpPr>
            <a:spLocks noGrp="1"/>
          </p:cNvSpPr>
          <p:nvPr>
            <p:ph type="sldNum" sz="quarter" idx="12"/>
          </p:nvPr>
        </p:nvSpPr>
        <p:spPr/>
        <p:txBody>
          <a:bodyPr/>
          <a:lstStyle/>
          <a:p>
            <a:fld id="{DFDF98CC-160E-494C-8C3C-8CDC5FA257DE}" type="slidenum">
              <a:rPr lang="en-US" smtClean="0"/>
              <a:t>11</a:t>
            </a:fld>
            <a:endParaRPr lang="en-US"/>
          </a:p>
        </p:txBody>
      </p:sp>
    </p:spTree>
    <p:extLst>
      <p:ext uri="{BB962C8B-B14F-4D97-AF65-F5344CB8AC3E}">
        <p14:creationId xmlns:p14="http://schemas.microsoft.com/office/powerpoint/2010/main" val="286894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72CB-A129-80D7-5DAE-7BF0A47D9D09}"/>
              </a:ext>
            </a:extLst>
          </p:cNvPr>
          <p:cNvSpPr>
            <a:spLocks noGrp="1"/>
          </p:cNvSpPr>
          <p:nvPr>
            <p:ph type="title"/>
          </p:nvPr>
        </p:nvSpPr>
        <p:spPr/>
        <p:txBody>
          <a:bodyPr/>
          <a:lstStyle/>
          <a:p>
            <a:r>
              <a:rPr lang="en-US" dirty="0"/>
              <a:t>Big Data Tool</a:t>
            </a:r>
          </a:p>
        </p:txBody>
      </p:sp>
      <p:sp>
        <p:nvSpPr>
          <p:cNvPr id="3" name="Content Placeholder 2">
            <a:extLst>
              <a:ext uri="{FF2B5EF4-FFF2-40B4-BE49-F238E27FC236}">
                <a16:creationId xmlns:a16="http://schemas.microsoft.com/office/drawing/2014/main" id="{AB8DD65F-C7C7-8991-BB5B-6AB2857398A0}"/>
              </a:ext>
            </a:extLst>
          </p:cNvPr>
          <p:cNvSpPr>
            <a:spLocks noGrp="1"/>
          </p:cNvSpPr>
          <p:nvPr>
            <p:ph idx="1"/>
          </p:nvPr>
        </p:nvSpPr>
        <p:spPr/>
        <p:txBody>
          <a:bodyPr>
            <a:normAutofit fontScale="85000" lnSpcReduction="10000"/>
          </a:bodyPr>
          <a:lstStyle/>
          <a:p>
            <a:r>
              <a:rPr lang="en-US" dirty="0"/>
              <a:t>Boundless Informant (or BOUNDLESSINFORMANT) is the code name given to a big data analysis tool used by the NSA. This tool basically tracks all of the metadata collected by the NSA around the world and makes a kind of ‘heatmap’ of that data to show where it came from and which countries are targeted most frequently.</a:t>
            </a:r>
          </a:p>
          <a:p>
            <a:r>
              <a:rPr lang="en-US" dirty="0"/>
              <a:t>The tool showed that billions of pieces of information were being collected every single month, and it also showed that several billion pieces were being taken from citizens of the United States. This was despite the fact that the NSA had specifically stated to Congress that it did not gather data on millions of American citizens and didn’t even have the capacity to do so.</a:t>
            </a:r>
          </a:p>
        </p:txBody>
      </p:sp>
      <p:sp>
        <p:nvSpPr>
          <p:cNvPr id="4" name="Date Placeholder 3">
            <a:extLst>
              <a:ext uri="{FF2B5EF4-FFF2-40B4-BE49-F238E27FC236}">
                <a16:creationId xmlns:a16="http://schemas.microsoft.com/office/drawing/2014/main" id="{174EC2C9-16C8-8EAF-A1FC-78475AD9EE83}"/>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D6A53437-E132-2CEB-A5C3-474441F42734}"/>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93573515-CD17-AAB9-5258-A74AA1B8F2AD}"/>
              </a:ext>
            </a:extLst>
          </p:cNvPr>
          <p:cNvSpPr>
            <a:spLocks noGrp="1"/>
          </p:cNvSpPr>
          <p:nvPr>
            <p:ph type="sldNum" sz="quarter" idx="12"/>
          </p:nvPr>
        </p:nvSpPr>
        <p:spPr/>
        <p:txBody>
          <a:bodyPr/>
          <a:lstStyle/>
          <a:p>
            <a:fld id="{DFDF98CC-160E-494C-8C3C-8CDC5FA257DE}" type="slidenum">
              <a:rPr lang="en-US" smtClean="0"/>
              <a:t>12</a:t>
            </a:fld>
            <a:endParaRPr lang="en-US"/>
          </a:p>
        </p:txBody>
      </p:sp>
    </p:spTree>
    <p:extLst>
      <p:ext uri="{BB962C8B-B14F-4D97-AF65-F5344CB8AC3E}">
        <p14:creationId xmlns:p14="http://schemas.microsoft.com/office/powerpoint/2010/main" val="41041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3E45-A2A0-2092-8006-5B6CE78B8A2E}"/>
              </a:ext>
            </a:extLst>
          </p:cNvPr>
          <p:cNvSpPr>
            <a:spLocks noGrp="1"/>
          </p:cNvSpPr>
          <p:nvPr>
            <p:ph type="title"/>
          </p:nvPr>
        </p:nvSpPr>
        <p:spPr/>
        <p:txBody>
          <a:bodyPr/>
          <a:lstStyle/>
          <a:p>
            <a:r>
              <a:rPr lang="en-US" dirty="0"/>
              <a:t>United States v. </a:t>
            </a:r>
            <a:r>
              <a:rPr lang="en-US" dirty="0" err="1"/>
              <a:t>Moalin</a:t>
            </a:r>
            <a:endParaRPr lang="en-US" dirty="0"/>
          </a:p>
        </p:txBody>
      </p:sp>
      <p:sp>
        <p:nvSpPr>
          <p:cNvPr id="3" name="Content Placeholder 2">
            <a:extLst>
              <a:ext uri="{FF2B5EF4-FFF2-40B4-BE49-F238E27FC236}">
                <a16:creationId xmlns:a16="http://schemas.microsoft.com/office/drawing/2014/main" id="{F0842E9D-A008-2736-EFD2-2A9B122914E2}"/>
              </a:ext>
            </a:extLst>
          </p:cNvPr>
          <p:cNvSpPr>
            <a:spLocks noGrp="1"/>
          </p:cNvSpPr>
          <p:nvPr>
            <p:ph idx="1"/>
          </p:nvPr>
        </p:nvSpPr>
        <p:spPr/>
        <p:txBody>
          <a:bodyPr>
            <a:normAutofit fontScale="70000" lnSpcReduction="20000"/>
          </a:bodyPr>
          <a:lstStyle/>
          <a:p>
            <a:r>
              <a:rPr lang="en-US" dirty="0"/>
              <a:t>An appeal by four Somali individuals who had been convicted based on data obtained through bulk telephone data collection by the National Security Agency. The appeals court upheld their convictions, but also ruled that bulk telephone data collection by the National Security Agency, the details of which were leaked by Edward Snowden, were illegal.</a:t>
            </a:r>
          </a:p>
          <a:p>
            <a:r>
              <a:rPr lang="en-US" dirty="0"/>
              <a:t>The case proceeded slowly because of classified data, taking seven years.</a:t>
            </a:r>
          </a:p>
          <a:p>
            <a:r>
              <a:rPr lang="en-US" dirty="0"/>
              <a:t>On September 2, 2020, a unanimous decision by the three-judge panel was published. They ruled that bulk collection of telephone data was illegal because it violated the Foreign Intelligence Surveillance Act. They also ruled that it was possibly unconstitutional.</a:t>
            </a:r>
          </a:p>
          <a:p>
            <a:r>
              <a:rPr lang="en-US" dirty="0"/>
              <a:t>However, this decision may not have had a major effect, because the bulk telephone data collection program involved in the case ended in 2015, and the program that replaced it was also shut down.</a:t>
            </a:r>
          </a:p>
        </p:txBody>
      </p:sp>
      <p:sp>
        <p:nvSpPr>
          <p:cNvPr id="4" name="Date Placeholder 3">
            <a:extLst>
              <a:ext uri="{FF2B5EF4-FFF2-40B4-BE49-F238E27FC236}">
                <a16:creationId xmlns:a16="http://schemas.microsoft.com/office/drawing/2014/main" id="{126833FD-39F7-2478-CCF4-B5AE5CD1127E}"/>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34601105-3EA9-0517-85DB-EFDDF8DE1487}"/>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F87247C8-9692-8FC0-E102-DAA25070521D}"/>
              </a:ext>
            </a:extLst>
          </p:cNvPr>
          <p:cNvSpPr>
            <a:spLocks noGrp="1"/>
          </p:cNvSpPr>
          <p:nvPr>
            <p:ph type="sldNum" sz="quarter" idx="12"/>
          </p:nvPr>
        </p:nvSpPr>
        <p:spPr/>
        <p:txBody>
          <a:bodyPr/>
          <a:lstStyle/>
          <a:p>
            <a:fld id="{DFDF98CC-160E-494C-8C3C-8CDC5FA257DE}" type="slidenum">
              <a:rPr lang="en-US" smtClean="0"/>
              <a:t>13</a:t>
            </a:fld>
            <a:endParaRPr lang="en-US"/>
          </a:p>
        </p:txBody>
      </p:sp>
    </p:spTree>
    <p:extLst>
      <p:ext uri="{BB962C8B-B14F-4D97-AF65-F5344CB8AC3E}">
        <p14:creationId xmlns:p14="http://schemas.microsoft.com/office/powerpoint/2010/main" val="898202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flipH="1">
            <a:off x="4065589" y="2636838"/>
            <a:ext cx="14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3D0F09A-C244-A69F-97F0-467FA8BC26BB}"/>
              </a:ext>
            </a:extLst>
          </p:cNvPr>
          <p:cNvSpPr>
            <a:spLocks noGrp="1"/>
          </p:cNvSpPr>
          <p:nvPr>
            <p:ph type="title"/>
          </p:nvPr>
        </p:nvSpPr>
        <p:spPr/>
        <p:txBody>
          <a:bodyPr/>
          <a:lstStyle/>
          <a:p>
            <a:r>
              <a:rPr lang="en-US" dirty="0"/>
              <a:t>What is MISINFORMAION?</a:t>
            </a:r>
          </a:p>
        </p:txBody>
      </p:sp>
      <p:sp>
        <p:nvSpPr>
          <p:cNvPr id="5" name="Content Placeholder 4">
            <a:extLst>
              <a:ext uri="{FF2B5EF4-FFF2-40B4-BE49-F238E27FC236}">
                <a16:creationId xmlns:a16="http://schemas.microsoft.com/office/drawing/2014/main" id="{0F31D398-B7DA-D2D8-0DB9-5BADB04C55E5}"/>
              </a:ext>
            </a:extLst>
          </p:cNvPr>
          <p:cNvSpPr>
            <a:spLocks noGrp="1"/>
          </p:cNvSpPr>
          <p:nvPr>
            <p:ph idx="1"/>
          </p:nvPr>
        </p:nvSpPr>
        <p:spPr/>
        <p:txBody>
          <a:bodyPr/>
          <a:lstStyle/>
          <a:p>
            <a:r>
              <a:rPr lang="en-US" dirty="0"/>
              <a:t>Misinformation: False or incorrect information</a:t>
            </a:r>
          </a:p>
          <a:p>
            <a:endParaRPr lang="en-US" dirty="0"/>
          </a:p>
          <a:p>
            <a:r>
              <a:rPr lang="en-US" dirty="0"/>
              <a:t>Purpose: Affect the perception of people</a:t>
            </a:r>
          </a:p>
          <a:p>
            <a:endParaRPr lang="en-US" dirty="0"/>
          </a:p>
          <a:p>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2279650" y="908050"/>
            <a:ext cx="7704138" cy="4319588"/>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342900" indent="-342900" algn="just">
              <a:buFont typeface="Wingdings" charset="2"/>
              <a:buChar char="Ø"/>
              <a:defRPr/>
            </a:pPr>
            <a:endParaRPr lang="fr-FR" altLang="fr-FR" sz="2800" dirty="0">
              <a:solidFill>
                <a:schemeClr val="bg1"/>
              </a:solidFill>
              <a:latin typeface="Verdana" charset="0"/>
            </a:endParaRPr>
          </a:p>
        </p:txBody>
      </p:sp>
      <p:sp>
        <p:nvSpPr>
          <p:cNvPr id="2" name="Title 1">
            <a:extLst>
              <a:ext uri="{FF2B5EF4-FFF2-40B4-BE49-F238E27FC236}">
                <a16:creationId xmlns:a16="http://schemas.microsoft.com/office/drawing/2014/main" id="{B5F714BD-8611-EF79-9502-A63E0A9B1802}"/>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2EAFCDC6-4963-B7B8-7817-CDED3D5D2033}"/>
              </a:ext>
            </a:extLst>
          </p:cNvPr>
          <p:cNvSpPr>
            <a:spLocks noGrp="1"/>
          </p:cNvSpPr>
          <p:nvPr>
            <p:ph idx="1"/>
          </p:nvPr>
        </p:nvSpPr>
        <p:spPr/>
        <p:txBody>
          <a:bodyPr/>
          <a:lstStyle/>
          <a:p>
            <a:r>
              <a:rPr lang="en-US" dirty="0"/>
              <a:t>The large use of Online Social Networking has provided fertile soil for the emergence and fast spread of rumors.</a:t>
            </a:r>
          </a:p>
          <a:p>
            <a:r>
              <a:rPr lang="en-US" dirty="0"/>
              <a:t>It is difficult to determine all of the messages or posts on social media are truthful.</a:t>
            </a:r>
          </a:p>
          <a:p>
            <a:r>
              <a:rPr lang="en-US" dirty="0"/>
              <a:t>Fake news harms to real life.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315FD1-B2CC-1857-2951-1E18C6188713}"/>
              </a:ext>
            </a:extLst>
          </p:cNvPr>
          <p:cNvSpPr>
            <a:spLocks noGrp="1"/>
          </p:cNvSpPr>
          <p:nvPr>
            <p:ph sz="half" idx="1"/>
          </p:nvPr>
        </p:nvSpPr>
        <p:spPr/>
        <p:txBody>
          <a:bodyPr/>
          <a:lstStyle/>
          <a:p>
            <a:r>
              <a:rPr lang="en-US" dirty="0"/>
              <a:t>KFC Donut Chicken Sandwich</a:t>
            </a:r>
          </a:p>
        </p:txBody>
      </p:sp>
      <p:sp>
        <p:nvSpPr>
          <p:cNvPr id="153" name="Google Shape;153;p26"/>
          <p:cNvSpPr txBox="1"/>
          <p:nvPr/>
        </p:nvSpPr>
        <p:spPr>
          <a:xfrm>
            <a:off x="2583543" y="2833437"/>
            <a:ext cx="2235300" cy="1569600"/>
          </a:xfrm>
          <a:prstGeom prst="rect">
            <a:avLst/>
          </a:prstGeom>
          <a:noFill/>
          <a:ln>
            <a:noFill/>
          </a:ln>
        </p:spPr>
        <p:txBody>
          <a:bodyPr spcFirstLastPara="1" wrap="square" lIns="91425" tIns="45700" rIns="91425" bIns="45700" anchor="t" anchorCtr="0">
            <a:noAutofit/>
          </a:bodyPr>
          <a:lstStyle/>
          <a:p>
            <a:endParaRPr dirty="0"/>
          </a:p>
        </p:txBody>
      </p:sp>
      <p:sp>
        <p:nvSpPr>
          <p:cNvPr id="154" name="Google Shape;154;p26"/>
          <p:cNvSpPr txBox="1"/>
          <p:nvPr/>
        </p:nvSpPr>
        <p:spPr>
          <a:xfrm>
            <a:off x="2583543" y="174171"/>
            <a:ext cx="6691200" cy="769500"/>
          </a:xfrm>
          <a:prstGeom prst="rect">
            <a:avLst/>
          </a:prstGeom>
          <a:noFill/>
          <a:ln>
            <a:noFill/>
          </a:ln>
        </p:spPr>
        <p:txBody>
          <a:bodyPr spcFirstLastPara="1" wrap="square" lIns="91425" tIns="45700" rIns="91425" bIns="45700" anchor="t" anchorCtr="0">
            <a:noAutofit/>
          </a:bodyPr>
          <a:lstStyle/>
          <a:p>
            <a:pPr algn="ctr"/>
            <a:endParaRPr dirty="0"/>
          </a:p>
        </p:txBody>
      </p:sp>
      <p:sp>
        <p:nvSpPr>
          <p:cNvPr id="4" name="Title 3">
            <a:extLst>
              <a:ext uri="{FF2B5EF4-FFF2-40B4-BE49-F238E27FC236}">
                <a16:creationId xmlns:a16="http://schemas.microsoft.com/office/drawing/2014/main" id="{B1401C3E-69FF-D5C8-467A-174F9A0AD236}"/>
              </a:ext>
            </a:extLst>
          </p:cNvPr>
          <p:cNvSpPr>
            <a:spLocks noGrp="1"/>
          </p:cNvSpPr>
          <p:nvPr>
            <p:ph type="title"/>
          </p:nvPr>
        </p:nvSpPr>
        <p:spPr/>
        <p:txBody>
          <a:bodyPr/>
          <a:lstStyle/>
          <a:p>
            <a:r>
              <a:rPr lang="en-US" dirty="0"/>
              <a:t>Is This Real?</a:t>
            </a:r>
          </a:p>
        </p:txBody>
      </p:sp>
      <p:pic>
        <p:nvPicPr>
          <p:cNvPr id="7" name="Google Shape;155;p26">
            <a:extLst>
              <a:ext uri="{FF2B5EF4-FFF2-40B4-BE49-F238E27FC236}">
                <a16:creationId xmlns:a16="http://schemas.microsoft.com/office/drawing/2014/main" id="{F6A384ED-600E-1F86-FDDF-A6596B646BF0}"/>
              </a:ext>
            </a:extLst>
          </p:cNvPr>
          <p:cNvPicPr preferRelativeResize="0">
            <a:picLocks noGrp="1"/>
          </p:cNvPicPr>
          <p:nvPr>
            <p:ph sz="half" idx="2"/>
          </p:nvPr>
        </p:nvPicPr>
        <p:blipFill rotWithShape="1">
          <a:blip r:embed="rId3">
            <a:alphaModFix/>
          </a:blip>
          <a:srcRect/>
          <a:stretch/>
        </p:blipFill>
        <p:spPr>
          <a:xfrm>
            <a:off x="7183476" y="0"/>
            <a:ext cx="4182533"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74757-5520-D98D-561E-80AAE2BB982C}"/>
              </a:ext>
            </a:extLst>
          </p:cNvPr>
          <p:cNvSpPr>
            <a:spLocks noGrp="1"/>
          </p:cNvSpPr>
          <p:nvPr>
            <p:ph sz="half" idx="1"/>
          </p:nvPr>
        </p:nvSpPr>
        <p:spPr/>
        <p:txBody>
          <a:bodyPr/>
          <a:lstStyle/>
          <a:p>
            <a:r>
              <a:rPr lang="en-US" dirty="0"/>
              <a:t>Console Chicken Warmer</a:t>
            </a:r>
          </a:p>
        </p:txBody>
      </p:sp>
      <p:sp>
        <p:nvSpPr>
          <p:cNvPr id="160" name="Google Shape;160;p27"/>
          <p:cNvSpPr txBox="1"/>
          <p:nvPr/>
        </p:nvSpPr>
        <p:spPr>
          <a:xfrm>
            <a:off x="2583543" y="2833437"/>
            <a:ext cx="2235300" cy="1569600"/>
          </a:xfrm>
          <a:prstGeom prst="rect">
            <a:avLst/>
          </a:prstGeom>
          <a:noFill/>
          <a:ln>
            <a:noFill/>
          </a:ln>
        </p:spPr>
        <p:txBody>
          <a:bodyPr spcFirstLastPara="1" wrap="square" lIns="91425" tIns="45700" rIns="91425" bIns="45700" anchor="t" anchorCtr="0">
            <a:noAutofit/>
          </a:bodyPr>
          <a:lstStyle/>
          <a:p>
            <a:endParaRPr sz="3200" b="1" dirty="0">
              <a:solidFill>
                <a:schemeClr val="dk1"/>
              </a:solidFill>
              <a:latin typeface="Calibri"/>
              <a:ea typeface="Calibri"/>
              <a:cs typeface="Calibri"/>
              <a:sym typeface="Calibri"/>
            </a:endParaRPr>
          </a:p>
        </p:txBody>
      </p:sp>
      <p:sp>
        <p:nvSpPr>
          <p:cNvPr id="161" name="Google Shape;161;p27"/>
          <p:cNvSpPr txBox="1"/>
          <p:nvPr/>
        </p:nvSpPr>
        <p:spPr>
          <a:xfrm>
            <a:off x="2583543" y="174171"/>
            <a:ext cx="6691200" cy="769500"/>
          </a:xfrm>
          <a:prstGeom prst="rect">
            <a:avLst/>
          </a:prstGeom>
          <a:noFill/>
          <a:ln>
            <a:noFill/>
          </a:ln>
        </p:spPr>
        <p:txBody>
          <a:bodyPr spcFirstLastPara="1" wrap="square" lIns="91425" tIns="45700" rIns="91425" bIns="45700" anchor="t" anchorCtr="0">
            <a:noAutofit/>
          </a:bodyPr>
          <a:lstStyle/>
          <a:p>
            <a:pPr algn="ctr"/>
            <a:endParaRPr dirty="0"/>
          </a:p>
        </p:txBody>
      </p:sp>
      <p:sp>
        <p:nvSpPr>
          <p:cNvPr id="2" name="Title 1">
            <a:extLst>
              <a:ext uri="{FF2B5EF4-FFF2-40B4-BE49-F238E27FC236}">
                <a16:creationId xmlns:a16="http://schemas.microsoft.com/office/drawing/2014/main" id="{27AE5DB0-60EB-32FC-E252-D332A9E20B52}"/>
              </a:ext>
            </a:extLst>
          </p:cNvPr>
          <p:cNvSpPr>
            <a:spLocks noGrp="1"/>
          </p:cNvSpPr>
          <p:nvPr>
            <p:ph type="title"/>
          </p:nvPr>
        </p:nvSpPr>
        <p:spPr/>
        <p:txBody>
          <a:bodyPr/>
          <a:lstStyle/>
          <a:p>
            <a:r>
              <a:rPr lang="en-US" dirty="0"/>
              <a:t>Is This Real?</a:t>
            </a:r>
            <a:br>
              <a:rPr lang="en-US" dirty="0"/>
            </a:br>
            <a:endParaRPr lang="en-US" dirty="0"/>
          </a:p>
        </p:txBody>
      </p:sp>
      <p:pic>
        <p:nvPicPr>
          <p:cNvPr id="5" name="Google Shape;162;p27">
            <a:extLst>
              <a:ext uri="{FF2B5EF4-FFF2-40B4-BE49-F238E27FC236}">
                <a16:creationId xmlns:a16="http://schemas.microsoft.com/office/drawing/2014/main" id="{6522A0A5-08C3-8009-605E-A166463BB9B6}"/>
              </a:ext>
            </a:extLst>
          </p:cNvPr>
          <p:cNvPicPr preferRelativeResize="0">
            <a:picLocks noGrp="1"/>
          </p:cNvPicPr>
          <p:nvPr>
            <p:ph sz="half" idx="2"/>
          </p:nvPr>
        </p:nvPicPr>
        <p:blipFill>
          <a:blip r:embed="rId3">
            <a:alphaModFix/>
          </a:blip>
          <a:stretch>
            <a:fillRect/>
          </a:stretch>
        </p:blipFill>
        <p:spPr>
          <a:xfrm>
            <a:off x="5213222" y="888548"/>
            <a:ext cx="6434667" cy="53509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8" name="Google Shape;177;p29">
            <a:extLst>
              <a:ext uri="{FF2B5EF4-FFF2-40B4-BE49-F238E27FC236}">
                <a16:creationId xmlns:a16="http://schemas.microsoft.com/office/drawing/2014/main" id="{805A68D4-CDFA-E50C-5836-8565284FAFC6}"/>
              </a:ext>
            </a:extLst>
          </p:cNvPr>
          <p:cNvPicPr preferRelativeResize="0">
            <a:picLocks noGrp="1"/>
          </p:cNvPicPr>
          <p:nvPr>
            <p:ph sz="half" idx="2"/>
          </p:nvPr>
        </p:nvPicPr>
        <p:blipFill>
          <a:blip r:embed="rId3">
            <a:alphaModFix/>
          </a:blip>
          <a:stretch>
            <a:fillRect/>
          </a:stretch>
        </p:blipFill>
        <p:spPr>
          <a:xfrm>
            <a:off x="6546673" y="2249488"/>
            <a:ext cx="4126266" cy="3541712"/>
          </a:xfrm>
          <a:prstGeom prst="rect">
            <a:avLst/>
          </a:prstGeom>
          <a:noFill/>
          <a:ln>
            <a:noFill/>
          </a:ln>
        </p:spPr>
      </p:pic>
      <p:pic>
        <p:nvPicPr>
          <p:cNvPr id="5" name="Google Shape;169;p28">
            <a:extLst>
              <a:ext uri="{FF2B5EF4-FFF2-40B4-BE49-F238E27FC236}">
                <a16:creationId xmlns:a16="http://schemas.microsoft.com/office/drawing/2014/main" id="{87E0D0B0-2415-3EDB-2601-84A3C0AC7C8A}"/>
              </a:ext>
            </a:extLst>
          </p:cNvPr>
          <p:cNvPicPr preferRelativeResize="0">
            <a:picLocks noGrp="1"/>
          </p:cNvPicPr>
          <p:nvPr>
            <p:ph sz="half" idx="1"/>
          </p:nvPr>
        </p:nvPicPr>
        <p:blipFill rotWithShape="1">
          <a:blip r:embed="rId4">
            <a:alphaModFix/>
          </a:blip>
          <a:srcRect/>
          <a:stretch/>
        </p:blipFill>
        <p:spPr>
          <a:xfrm>
            <a:off x="2446531" y="2249488"/>
            <a:ext cx="2268151" cy="3541712"/>
          </a:xfrm>
          <a:prstGeom prst="rect">
            <a:avLst/>
          </a:prstGeom>
          <a:noFill/>
          <a:ln>
            <a:noFill/>
          </a:ln>
        </p:spPr>
      </p:pic>
      <p:sp>
        <p:nvSpPr>
          <p:cNvPr id="168" name="Google Shape;168;p28"/>
          <p:cNvSpPr txBox="1"/>
          <p:nvPr/>
        </p:nvSpPr>
        <p:spPr>
          <a:xfrm>
            <a:off x="2583543" y="174171"/>
            <a:ext cx="6691200" cy="769500"/>
          </a:xfrm>
          <a:prstGeom prst="rect">
            <a:avLst/>
          </a:prstGeom>
          <a:noFill/>
          <a:ln>
            <a:noFill/>
          </a:ln>
        </p:spPr>
        <p:txBody>
          <a:bodyPr spcFirstLastPara="1" wrap="square" lIns="91425" tIns="45700" rIns="91425" bIns="45700" anchor="t" anchorCtr="0">
            <a:noAutofit/>
          </a:bodyPr>
          <a:lstStyle/>
          <a:p>
            <a:pPr algn="ctr"/>
            <a:endParaRPr dirty="0"/>
          </a:p>
        </p:txBody>
      </p:sp>
      <p:pic>
        <p:nvPicPr>
          <p:cNvPr id="170" name="Google Shape;170;p28"/>
          <p:cNvPicPr preferRelativeResize="0"/>
          <p:nvPr/>
        </p:nvPicPr>
        <p:blipFill rotWithShape="1">
          <a:blip r:embed="rId5">
            <a:alphaModFix/>
          </a:blip>
          <a:srcRect/>
          <a:stretch/>
        </p:blipFill>
        <p:spPr>
          <a:xfrm>
            <a:off x="2066217" y="2428308"/>
            <a:ext cx="3184072" cy="3184072"/>
          </a:xfrm>
          <a:prstGeom prst="rect">
            <a:avLst/>
          </a:prstGeom>
          <a:noFill/>
          <a:ln>
            <a:noFill/>
          </a:ln>
        </p:spPr>
      </p:pic>
      <p:sp>
        <p:nvSpPr>
          <p:cNvPr id="2" name="Title 1">
            <a:extLst>
              <a:ext uri="{FF2B5EF4-FFF2-40B4-BE49-F238E27FC236}">
                <a16:creationId xmlns:a16="http://schemas.microsoft.com/office/drawing/2014/main" id="{54B5CA77-C338-BB11-6ABF-EF406497945E}"/>
              </a:ext>
            </a:extLst>
          </p:cNvPr>
          <p:cNvSpPr>
            <a:spLocks noGrp="1"/>
          </p:cNvSpPr>
          <p:nvPr>
            <p:ph type="title"/>
          </p:nvPr>
        </p:nvSpPr>
        <p:spPr/>
        <p:txBody>
          <a:bodyPr/>
          <a:lstStyle/>
          <a:p>
            <a:r>
              <a:rPr lang="en-US" dirty="0"/>
              <a:t>Fact Check</a:t>
            </a:r>
          </a:p>
        </p:txBody>
      </p:sp>
      <p:pic>
        <p:nvPicPr>
          <p:cNvPr id="7" name="Google Shape;178;p29">
            <a:extLst>
              <a:ext uri="{FF2B5EF4-FFF2-40B4-BE49-F238E27FC236}">
                <a16:creationId xmlns:a16="http://schemas.microsoft.com/office/drawing/2014/main" id="{1949D613-8CA9-A01C-6175-AC8238185D49}"/>
              </a:ext>
            </a:extLst>
          </p:cNvPr>
          <p:cNvPicPr preferRelativeResize="0"/>
          <p:nvPr/>
        </p:nvPicPr>
        <p:blipFill rotWithShape="1">
          <a:blip r:embed="rId5">
            <a:alphaModFix/>
          </a:blip>
          <a:srcRect/>
          <a:stretch/>
        </p:blipFill>
        <p:spPr>
          <a:xfrm>
            <a:off x="7019358" y="2249488"/>
            <a:ext cx="3184072" cy="3184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1"/>
          <p:cNvSpPr/>
          <p:nvPr/>
        </p:nvSpPr>
        <p:spPr>
          <a:xfrm>
            <a:off x="2917891" y="282193"/>
            <a:ext cx="6426900" cy="677100"/>
          </a:xfrm>
          <a:prstGeom prst="rect">
            <a:avLst/>
          </a:prstGeom>
          <a:noFill/>
          <a:ln>
            <a:noFill/>
          </a:ln>
        </p:spPr>
        <p:txBody>
          <a:bodyPr spcFirstLastPara="1" wrap="square" lIns="91425" tIns="45700" rIns="91425" bIns="45700" anchor="t" anchorCtr="0">
            <a:noAutofit/>
          </a:bodyPr>
          <a:lstStyle/>
          <a:p>
            <a:endParaRPr sz="3800" dirty="0">
              <a:solidFill>
                <a:schemeClr val="lt1"/>
              </a:solidFill>
              <a:latin typeface="Calibri"/>
              <a:ea typeface="Calibri"/>
              <a:cs typeface="Calibri"/>
              <a:sym typeface="Calibri"/>
            </a:endParaRPr>
          </a:p>
        </p:txBody>
      </p:sp>
      <p:sp>
        <p:nvSpPr>
          <p:cNvPr id="191" name="Google Shape;191;p31"/>
          <p:cNvSpPr/>
          <p:nvPr/>
        </p:nvSpPr>
        <p:spPr>
          <a:xfrm>
            <a:off x="2190400" y="1579400"/>
            <a:ext cx="3718200" cy="3866700"/>
          </a:xfrm>
          <a:prstGeom prst="rect">
            <a:avLst/>
          </a:prstGeom>
          <a:noFill/>
          <a:ln>
            <a:noFill/>
          </a:ln>
        </p:spPr>
        <p:txBody>
          <a:bodyPr spcFirstLastPara="1" wrap="square" lIns="91425" tIns="45700" rIns="91425" bIns="45700" anchor="t" anchorCtr="0">
            <a:noAutofit/>
          </a:bodyPr>
          <a:lstStyle/>
          <a:p>
            <a:pPr marL="342900" indent="-342900">
              <a:buClr>
                <a:schemeClr val="dk1"/>
              </a:buClr>
              <a:buSzPts val="2960"/>
              <a:buFont typeface="Arial"/>
              <a:buChar char="•"/>
            </a:pPr>
            <a:endParaRPr sz="2200" b="1" dirty="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3944A5F8-9AB4-8BAB-CD04-429A8AB0ABF7}"/>
              </a:ext>
            </a:extLst>
          </p:cNvPr>
          <p:cNvSpPr>
            <a:spLocks noGrp="1"/>
          </p:cNvSpPr>
          <p:nvPr>
            <p:ph type="title"/>
          </p:nvPr>
        </p:nvSpPr>
        <p:spPr/>
        <p:txBody>
          <a:bodyPr/>
          <a:lstStyle/>
          <a:p>
            <a:r>
              <a:rPr lang="en-US" dirty="0"/>
              <a:t>What is ‘information pollution’</a:t>
            </a:r>
          </a:p>
        </p:txBody>
      </p:sp>
      <p:sp>
        <p:nvSpPr>
          <p:cNvPr id="3" name="Content Placeholder 2">
            <a:extLst>
              <a:ext uri="{FF2B5EF4-FFF2-40B4-BE49-F238E27FC236}">
                <a16:creationId xmlns:a16="http://schemas.microsoft.com/office/drawing/2014/main" id="{B61A4104-5EC0-9CCD-936F-661EDCAC2CD3}"/>
              </a:ext>
            </a:extLst>
          </p:cNvPr>
          <p:cNvSpPr>
            <a:spLocks noGrp="1"/>
          </p:cNvSpPr>
          <p:nvPr>
            <p:ph idx="1"/>
          </p:nvPr>
        </p:nvSpPr>
        <p:spPr/>
        <p:txBody>
          <a:bodyPr>
            <a:normAutofit lnSpcReduction="10000"/>
          </a:bodyPr>
          <a:lstStyle/>
          <a:p>
            <a:r>
              <a:rPr lang="en-US" dirty="0"/>
              <a:t>Many kinds of low-quality, false and misleading information circulate online</a:t>
            </a:r>
          </a:p>
          <a:p>
            <a:endParaRPr lang="en-US" dirty="0"/>
          </a:p>
          <a:p>
            <a:r>
              <a:rPr lang="en-US" dirty="0"/>
              <a:t>This is called ‘information pollution’ </a:t>
            </a:r>
          </a:p>
          <a:p>
            <a:endParaRPr lang="en-US" dirty="0"/>
          </a:p>
          <a:p>
            <a:r>
              <a:rPr lang="en-US" dirty="0"/>
              <a:t>We need to figure out where information is coming from and whether it is real or truthful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95E7-40A5-C7B3-1D2C-F2F5D87A3DEA}"/>
              </a:ext>
            </a:extLst>
          </p:cNvPr>
          <p:cNvSpPr>
            <a:spLocks noGrp="1"/>
          </p:cNvSpPr>
          <p:nvPr>
            <p:ph type="title"/>
          </p:nvPr>
        </p:nvSpPr>
        <p:spPr/>
        <p:txBody>
          <a:bodyPr/>
          <a:lstStyle/>
          <a:p>
            <a:r>
              <a:rPr lang="en-US" dirty="0"/>
              <a:t>Data sovereignty</a:t>
            </a:r>
          </a:p>
        </p:txBody>
      </p:sp>
      <p:sp>
        <p:nvSpPr>
          <p:cNvPr id="3" name="Content Placeholder 2">
            <a:extLst>
              <a:ext uri="{FF2B5EF4-FFF2-40B4-BE49-F238E27FC236}">
                <a16:creationId xmlns:a16="http://schemas.microsoft.com/office/drawing/2014/main" id="{63D8086E-C596-EB13-38E3-030BFE5CB048}"/>
              </a:ext>
            </a:extLst>
          </p:cNvPr>
          <p:cNvSpPr>
            <a:spLocks noGrp="1"/>
          </p:cNvSpPr>
          <p:nvPr>
            <p:ph idx="1"/>
          </p:nvPr>
        </p:nvSpPr>
        <p:spPr/>
        <p:txBody>
          <a:bodyPr>
            <a:normAutofit fontScale="85000" lnSpcReduction="10000"/>
          </a:bodyPr>
          <a:lstStyle/>
          <a:p>
            <a:r>
              <a:rPr lang="en-US" dirty="0"/>
              <a:t>Data sovereignty refers to a government's control over the data that is generated and collected within a country. The issue of data sovereignty was heightened when Edward Snowden leaked US government information about a number of governments and individuals whom the US government was spying on. This prompted many governments to reconsider their approach to data sovereignty and the security of their citizens' data.</a:t>
            </a:r>
          </a:p>
          <a:p>
            <a:r>
              <a:rPr lang="en-US" dirty="0"/>
              <a:t>The restriction of data flow can hinder scientific discovery, to the disadvantage of many but particularly, developing countries. This is of considerable concern to big data ethics because of the tension between the two important issues of cybersecurity and global development.</a:t>
            </a:r>
          </a:p>
        </p:txBody>
      </p:sp>
      <p:sp>
        <p:nvSpPr>
          <p:cNvPr id="4" name="Date Placeholder 3">
            <a:extLst>
              <a:ext uri="{FF2B5EF4-FFF2-40B4-BE49-F238E27FC236}">
                <a16:creationId xmlns:a16="http://schemas.microsoft.com/office/drawing/2014/main" id="{56C03B4A-1930-2B39-B55E-D829B2886A39}"/>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3416B54A-9D2A-24DD-7464-876B6C613902}"/>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933D30E1-B9E7-8DAE-7474-897212BD80C0}"/>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357085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p:nvPr/>
        </p:nvSpPr>
        <p:spPr>
          <a:xfrm>
            <a:off x="3602228" y="266387"/>
            <a:ext cx="5089200" cy="677100"/>
          </a:xfrm>
          <a:prstGeom prst="rect">
            <a:avLst/>
          </a:prstGeom>
          <a:noFill/>
          <a:ln>
            <a:noFill/>
          </a:ln>
        </p:spPr>
        <p:txBody>
          <a:bodyPr spcFirstLastPara="1" wrap="square" lIns="91425" tIns="45700" rIns="91425" bIns="45700" anchor="t" anchorCtr="0">
            <a:noAutofit/>
          </a:bodyPr>
          <a:lstStyle/>
          <a:p>
            <a:endParaRPr sz="3800" dirty="0">
              <a:solidFill>
                <a:schemeClr val="lt1"/>
              </a:solidFill>
              <a:latin typeface="Calibri"/>
              <a:ea typeface="Calibri"/>
              <a:cs typeface="Calibri"/>
              <a:sym typeface="Calibri"/>
            </a:endParaRPr>
          </a:p>
        </p:txBody>
      </p:sp>
      <p:sp>
        <p:nvSpPr>
          <p:cNvPr id="198" name="Google Shape;198;p32"/>
          <p:cNvSpPr/>
          <p:nvPr/>
        </p:nvSpPr>
        <p:spPr>
          <a:xfrm>
            <a:off x="2206581" y="1779763"/>
            <a:ext cx="7405500" cy="2800800"/>
          </a:xfrm>
          <a:prstGeom prst="rect">
            <a:avLst/>
          </a:prstGeom>
          <a:noFill/>
          <a:ln>
            <a:noFill/>
          </a:ln>
        </p:spPr>
        <p:txBody>
          <a:bodyPr spcFirstLastPara="1" wrap="square" lIns="91425" tIns="45700" rIns="91425" bIns="45700" anchor="t" anchorCtr="0">
            <a:noAutofit/>
          </a:bodyPr>
          <a:lstStyle/>
          <a:p>
            <a:endParaRPr sz="2200" dirty="0">
              <a:solidFill>
                <a:schemeClr val="dk1"/>
              </a:solidFill>
              <a:latin typeface="Calibri"/>
              <a:ea typeface="Calibri"/>
              <a:cs typeface="Calibri"/>
              <a:sym typeface="Calibri"/>
            </a:endParaRPr>
          </a:p>
        </p:txBody>
      </p:sp>
      <p:pic>
        <p:nvPicPr>
          <p:cNvPr id="5" name="Content Placeholder 4" descr="Diagram&#10;&#10;Description automatically generated">
            <a:extLst>
              <a:ext uri="{FF2B5EF4-FFF2-40B4-BE49-F238E27FC236}">
                <a16:creationId xmlns:a16="http://schemas.microsoft.com/office/drawing/2014/main" id="{32CC006D-6760-E2AD-22AE-BC9C1D30727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617" b="7407"/>
          <a:stretch/>
        </p:blipFill>
        <p:spPr>
          <a:xfrm>
            <a:off x="516466" y="-2762"/>
            <a:ext cx="11159067" cy="686076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p:nvPr/>
        </p:nvSpPr>
        <p:spPr>
          <a:xfrm>
            <a:off x="4217678" y="295072"/>
            <a:ext cx="3327900" cy="677100"/>
          </a:xfrm>
          <a:prstGeom prst="rect">
            <a:avLst/>
          </a:prstGeom>
          <a:noFill/>
          <a:ln>
            <a:noFill/>
          </a:ln>
        </p:spPr>
        <p:txBody>
          <a:bodyPr spcFirstLastPara="1" wrap="square" lIns="91425" tIns="45700" rIns="91425" bIns="45700" anchor="t" anchorCtr="0">
            <a:noAutofit/>
          </a:bodyPr>
          <a:lstStyle/>
          <a:p>
            <a:endParaRPr sz="3800" dirty="0">
              <a:solidFill>
                <a:schemeClr val="lt1"/>
              </a:solidFill>
              <a:latin typeface="Calibri"/>
              <a:ea typeface="Calibri"/>
              <a:cs typeface="Calibri"/>
              <a:sym typeface="Calibri"/>
            </a:endParaRPr>
          </a:p>
        </p:txBody>
      </p:sp>
      <p:sp>
        <p:nvSpPr>
          <p:cNvPr id="7" name="Title 6">
            <a:extLst>
              <a:ext uri="{FF2B5EF4-FFF2-40B4-BE49-F238E27FC236}">
                <a16:creationId xmlns:a16="http://schemas.microsoft.com/office/drawing/2014/main" id="{AB58C807-1911-DE23-712A-8A2A8D03400B}"/>
              </a:ext>
            </a:extLst>
          </p:cNvPr>
          <p:cNvSpPr>
            <a:spLocks noGrp="1"/>
          </p:cNvSpPr>
          <p:nvPr>
            <p:ph type="title"/>
          </p:nvPr>
        </p:nvSpPr>
        <p:spPr/>
        <p:txBody>
          <a:bodyPr/>
          <a:lstStyle/>
          <a:p>
            <a:r>
              <a:rPr lang="en-US" dirty="0"/>
              <a:t>Misinformation</a:t>
            </a:r>
          </a:p>
        </p:txBody>
      </p:sp>
      <p:pic>
        <p:nvPicPr>
          <p:cNvPr id="10" name="Google Shape;204;p33" descr="Elderly woman cats -exercise.jpeg">
            <a:extLst>
              <a:ext uri="{FF2B5EF4-FFF2-40B4-BE49-F238E27FC236}">
                <a16:creationId xmlns:a16="http://schemas.microsoft.com/office/drawing/2014/main" id="{6EA439CB-1853-2805-F4CE-5B1ECE758345}"/>
              </a:ext>
            </a:extLst>
          </p:cNvPr>
          <p:cNvPicPr preferRelativeResize="0">
            <a:picLocks noGrp="1"/>
          </p:cNvPicPr>
          <p:nvPr>
            <p:ph sz="half" idx="1"/>
          </p:nvPr>
        </p:nvPicPr>
        <p:blipFill rotWithShape="1">
          <a:blip r:embed="rId3">
            <a:alphaModFix/>
          </a:blip>
          <a:srcRect/>
          <a:stretch/>
        </p:blipFill>
        <p:spPr>
          <a:xfrm>
            <a:off x="1486274" y="2097088"/>
            <a:ext cx="4395354" cy="4313440"/>
          </a:xfrm>
          <a:prstGeom prst="rect">
            <a:avLst/>
          </a:prstGeom>
          <a:noFill/>
          <a:ln>
            <a:noFill/>
          </a:ln>
        </p:spPr>
      </p:pic>
      <p:pic>
        <p:nvPicPr>
          <p:cNvPr id="11" name="Google Shape;205;p33" descr="Facebook-BFF.jpeg">
            <a:extLst>
              <a:ext uri="{FF2B5EF4-FFF2-40B4-BE49-F238E27FC236}">
                <a16:creationId xmlns:a16="http://schemas.microsoft.com/office/drawing/2014/main" id="{CB61E491-F4A0-9ABA-D77F-BC05B5A93105}"/>
              </a:ext>
            </a:extLst>
          </p:cNvPr>
          <p:cNvPicPr preferRelativeResize="0">
            <a:picLocks noGrp="1"/>
          </p:cNvPicPr>
          <p:nvPr>
            <p:ph sz="half" idx="2"/>
          </p:nvPr>
        </p:nvPicPr>
        <p:blipFill rotWithShape="1">
          <a:blip r:embed="rId4">
            <a:alphaModFix/>
          </a:blip>
          <a:srcRect/>
          <a:stretch/>
        </p:blipFill>
        <p:spPr>
          <a:xfrm>
            <a:off x="6310374" y="2097088"/>
            <a:ext cx="4395352" cy="43134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p:nvPr/>
        </p:nvSpPr>
        <p:spPr>
          <a:xfrm>
            <a:off x="4606340" y="243557"/>
            <a:ext cx="3209400" cy="677100"/>
          </a:xfrm>
          <a:prstGeom prst="rect">
            <a:avLst/>
          </a:prstGeom>
          <a:noFill/>
          <a:ln>
            <a:noFill/>
          </a:ln>
        </p:spPr>
        <p:txBody>
          <a:bodyPr spcFirstLastPara="1" wrap="square" lIns="91425" tIns="45700" rIns="91425" bIns="45700" anchor="t" anchorCtr="0">
            <a:noAutofit/>
          </a:bodyPr>
          <a:lstStyle/>
          <a:p>
            <a:endParaRPr sz="3800" dirty="0">
              <a:solidFill>
                <a:schemeClr val="lt1"/>
              </a:solidFill>
              <a:latin typeface="Calibri"/>
              <a:ea typeface="Calibri"/>
              <a:cs typeface="Calibri"/>
              <a:sym typeface="Calibri"/>
            </a:endParaRPr>
          </a:p>
        </p:txBody>
      </p:sp>
      <p:sp>
        <p:nvSpPr>
          <p:cNvPr id="211" name="Google Shape;211;p34"/>
          <p:cNvSpPr/>
          <p:nvPr/>
        </p:nvSpPr>
        <p:spPr>
          <a:xfrm>
            <a:off x="2255520" y="1737300"/>
            <a:ext cx="2771400" cy="3139200"/>
          </a:xfrm>
          <a:prstGeom prst="rect">
            <a:avLst/>
          </a:prstGeom>
          <a:noFill/>
          <a:ln>
            <a:noFill/>
          </a:ln>
        </p:spPr>
        <p:txBody>
          <a:bodyPr spcFirstLastPara="1" wrap="square" lIns="91425" tIns="45700" rIns="91425" bIns="45700" anchor="t" anchorCtr="0">
            <a:noAutofit/>
          </a:bodyPr>
          <a:lstStyle/>
          <a:p>
            <a:endParaRPr dirty="0"/>
          </a:p>
        </p:txBody>
      </p:sp>
      <p:sp>
        <p:nvSpPr>
          <p:cNvPr id="2" name="Title 1">
            <a:extLst>
              <a:ext uri="{FF2B5EF4-FFF2-40B4-BE49-F238E27FC236}">
                <a16:creationId xmlns:a16="http://schemas.microsoft.com/office/drawing/2014/main" id="{8D88F365-C274-E8FE-353C-41943BF245CC}"/>
              </a:ext>
            </a:extLst>
          </p:cNvPr>
          <p:cNvSpPr>
            <a:spLocks noGrp="1"/>
          </p:cNvSpPr>
          <p:nvPr>
            <p:ph type="title"/>
          </p:nvPr>
        </p:nvSpPr>
        <p:spPr/>
        <p:txBody>
          <a:bodyPr/>
          <a:lstStyle/>
          <a:p>
            <a:r>
              <a:rPr lang="en-US" dirty="0"/>
              <a:t>Disinformation</a:t>
            </a:r>
          </a:p>
        </p:txBody>
      </p:sp>
      <p:sp>
        <p:nvSpPr>
          <p:cNvPr id="3" name="Content Placeholder 2">
            <a:extLst>
              <a:ext uri="{FF2B5EF4-FFF2-40B4-BE49-F238E27FC236}">
                <a16:creationId xmlns:a16="http://schemas.microsoft.com/office/drawing/2014/main" id="{1E74F755-BBC7-4044-20DA-FBE1946A1F24}"/>
              </a:ext>
            </a:extLst>
          </p:cNvPr>
          <p:cNvSpPr>
            <a:spLocks noGrp="1"/>
          </p:cNvSpPr>
          <p:nvPr>
            <p:ph sz="half" idx="1"/>
          </p:nvPr>
        </p:nvSpPr>
        <p:spPr/>
        <p:txBody>
          <a:bodyPr/>
          <a:lstStyle/>
          <a:p>
            <a:r>
              <a:rPr lang="en-US" dirty="0"/>
              <a:t>False information can be designed to mislead and achieve a political goal. </a:t>
            </a:r>
          </a:p>
          <a:p>
            <a:endParaRPr lang="en-US" dirty="0"/>
          </a:p>
          <a:p>
            <a:r>
              <a:rPr lang="en-US" dirty="0"/>
              <a:t>For example, telling people they can vote through Twitter, when they cannot.</a:t>
            </a:r>
          </a:p>
        </p:txBody>
      </p:sp>
      <p:pic>
        <p:nvPicPr>
          <p:cNvPr id="5" name="Google Shape;212;p34" descr="Aziz vote.jpeg">
            <a:extLst>
              <a:ext uri="{FF2B5EF4-FFF2-40B4-BE49-F238E27FC236}">
                <a16:creationId xmlns:a16="http://schemas.microsoft.com/office/drawing/2014/main" id="{24109028-A7BE-5009-7D88-C43847A4C4B5}"/>
              </a:ext>
            </a:extLst>
          </p:cNvPr>
          <p:cNvPicPr preferRelativeResize="0">
            <a:picLocks noGrp="1"/>
          </p:cNvPicPr>
          <p:nvPr>
            <p:ph sz="half" idx="2"/>
          </p:nvPr>
        </p:nvPicPr>
        <p:blipFill rotWithShape="1">
          <a:blip r:embed="rId3">
            <a:alphaModFix/>
          </a:blip>
          <a:srcRect/>
          <a:stretch/>
        </p:blipFill>
        <p:spPr>
          <a:xfrm>
            <a:off x="6172200" y="2387869"/>
            <a:ext cx="4875213" cy="3264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 name="Title 1">
            <a:extLst>
              <a:ext uri="{FF2B5EF4-FFF2-40B4-BE49-F238E27FC236}">
                <a16:creationId xmlns:a16="http://schemas.microsoft.com/office/drawing/2014/main" id="{24872D0B-5216-A979-B0C4-F00C41C19EC0}"/>
              </a:ext>
            </a:extLst>
          </p:cNvPr>
          <p:cNvSpPr>
            <a:spLocks noGrp="1"/>
          </p:cNvSpPr>
          <p:nvPr>
            <p:ph type="title"/>
          </p:nvPr>
        </p:nvSpPr>
        <p:spPr/>
        <p:txBody>
          <a:bodyPr/>
          <a:lstStyle/>
          <a:p>
            <a:r>
              <a:rPr lang="en-US" dirty="0"/>
              <a:t>Which is this?</a:t>
            </a:r>
          </a:p>
        </p:txBody>
      </p:sp>
      <p:pic>
        <p:nvPicPr>
          <p:cNvPr id="6" name="Content Placeholder 5" descr="A person holding a sign&#10;&#10;Description automatically generated with medium confidence">
            <a:extLst>
              <a:ext uri="{FF2B5EF4-FFF2-40B4-BE49-F238E27FC236}">
                <a16:creationId xmlns:a16="http://schemas.microsoft.com/office/drawing/2014/main" id="{A92D94ED-AE2B-0EB9-15EB-005861A920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00800" y="0"/>
            <a:ext cx="3985260" cy="6880111"/>
          </a:xfrm>
        </p:spPr>
      </p:pic>
    </p:spTree>
    <p:extLst>
      <p:ext uri="{BB962C8B-B14F-4D97-AF65-F5344CB8AC3E}">
        <p14:creationId xmlns:p14="http://schemas.microsoft.com/office/powerpoint/2010/main" val="295438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270AC-6E19-9596-8179-821B2BA34FA5}"/>
              </a:ext>
            </a:extLst>
          </p:cNvPr>
          <p:cNvSpPr>
            <a:spLocks noGrp="1"/>
          </p:cNvSpPr>
          <p:nvPr>
            <p:ph sz="half" idx="1"/>
          </p:nvPr>
        </p:nvSpPr>
        <p:spPr/>
        <p:txBody>
          <a:bodyPr>
            <a:normAutofit/>
          </a:bodyPr>
          <a:lstStyle/>
          <a:p>
            <a:endParaRPr lang="en-US" dirty="0"/>
          </a:p>
          <a:p>
            <a:r>
              <a:rPr lang="en-US" dirty="0"/>
              <a:t>A form of disinformation that intends to trick people into believing a false story or event. </a:t>
            </a:r>
          </a:p>
        </p:txBody>
      </p:sp>
      <p:sp>
        <p:nvSpPr>
          <p:cNvPr id="218" name="Google Shape;218;p35"/>
          <p:cNvSpPr/>
          <p:nvPr/>
        </p:nvSpPr>
        <p:spPr>
          <a:xfrm>
            <a:off x="4606340" y="243557"/>
            <a:ext cx="3209400" cy="677100"/>
          </a:xfrm>
          <a:prstGeom prst="rect">
            <a:avLst/>
          </a:prstGeom>
          <a:noFill/>
          <a:ln>
            <a:noFill/>
          </a:ln>
        </p:spPr>
        <p:txBody>
          <a:bodyPr spcFirstLastPara="1" wrap="square" lIns="91425" tIns="45700" rIns="91425" bIns="45700" anchor="t" anchorCtr="0">
            <a:noAutofit/>
          </a:bodyPr>
          <a:lstStyle/>
          <a:p>
            <a:pPr algn="ctr"/>
            <a:endParaRPr sz="3800" dirty="0">
              <a:solidFill>
                <a:schemeClr val="lt1"/>
              </a:solidFill>
              <a:latin typeface="Calibri"/>
              <a:ea typeface="Calibri"/>
              <a:cs typeface="Calibri"/>
              <a:sym typeface="Calibri"/>
            </a:endParaRPr>
          </a:p>
        </p:txBody>
      </p:sp>
      <p:sp>
        <p:nvSpPr>
          <p:cNvPr id="219" name="Google Shape;219;p35"/>
          <p:cNvSpPr/>
          <p:nvPr/>
        </p:nvSpPr>
        <p:spPr>
          <a:xfrm>
            <a:off x="1771700" y="2070650"/>
            <a:ext cx="4180200" cy="3139200"/>
          </a:xfrm>
          <a:prstGeom prst="rect">
            <a:avLst/>
          </a:prstGeom>
          <a:noFill/>
          <a:ln>
            <a:noFill/>
          </a:ln>
        </p:spPr>
        <p:txBody>
          <a:bodyPr spcFirstLastPara="1" wrap="square" lIns="91425" tIns="45700" rIns="91425" bIns="45700" anchor="t" anchorCtr="0">
            <a:noAutofit/>
          </a:bodyPr>
          <a:lstStyle/>
          <a:p>
            <a:endParaRPr sz="2200" dirty="0">
              <a:solidFill>
                <a:schemeClr val="dk1"/>
              </a:solidFill>
              <a:latin typeface="Calibri"/>
              <a:ea typeface="Calibri"/>
              <a:cs typeface="Calibri"/>
              <a:sym typeface="Calibri"/>
            </a:endParaRPr>
          </a:p>
        </p:txBody>
      </p:sp>
      <p:sp>
        <p:nvSpPr>
          <p:cNvPr id="221" name="Google Shape;221;p35"/>
          <p:cNvSpPr txBox="1"/>
          <p:nvPr/>
        </p:nvSpPr>
        <p:spPr>
          <a:xfrm>
            <a:off x="5066100" y="4758075"/>
            <a:ext cx="5601900" cy="1191300"/>
          </a:xfrm>
          <a:prstGeom prst="rect">
            <a:avLst/>
          </a:prstGeom>
          <a:noFill/>
          <a:ln>
            <a:noFill/>
          </a:ln>
        </p:spPr>
        <p:txBody>
          <a:bodyPr spcFirstLastPara="1" wrap="square" lIns="91425" tIns="91425" rIns="91425" bIns="91425" anchor="t" anchorCtr="0">
            <a:noAutofit/>
          </a:bodyPr>
          <a:lstStyle/>
          <a:p>
            <a:pPr algn="ctr"/>
            <a:endParaRPr dirty="0"/>
          </a:p>
        </p:txBody>
      </p:sp>
      <p:sp>
        <p:nvSpPr>
          <p:cNvPr id="2" name="Title 1">
            <a:extLst>
              <a:ext uri="{FF2B5EF4-FFF2-40B4-BE49-F238E27FC236}">
                <a16:creationId xmlns:a16="http://schemas.microsoft.com/office/drawing/2014/main" id="{FA7A1F81-78F4-7B5E-F89A-3A1824C5E6F2}"/>
              </a:ext>
            </a:extLst>
          </p:cNvPr>
          <p:cNvSpPr>
            <a:spLocks noGrp="1"/>
          </p:cNvSpPr>
          <p:nvPr>
            <p:ph type="title"/>
          </p:nvPr>
        </p:nvSpPr>
        <p:spPr/>
        <p:txBody>
          <a:bodyPr/>
          <a:lstStyle/>
          <a:p>
            <a:r>
              <a:rPr lang="en-US" dirty="0"/>
              <a:t>Hoax</a:t>
            </a:r>
          </a:p>
        </p:txBody>
      </p:sp>
      <p:pic>
        <p:nvPicPr>
          <p:cNvPr id="5" name="Content Placeholder 4">
            <a:extLst>
              <a:ext uri="{FF2B5EF4-FFF2-40B4-BE49-F238E27FC236}">
                <a16:creationId xmlns:a16="http://schemas.microsoft.com/office/drawing/2014/main" id="{A35A7D72-6D73-B47B-99C6-5D556A685B58}"/>
              </a:ext>
            </a:extLst>
          </p:cNvPr>
          <p:cNvPicPr>
            <a:picLocks noGrp="1" noChangeAspect="1"/>
          </p:cNvPicPr>
          <p:nvPr>
            <p:ph sz="half" idx="2"/>
          </p:nvPr>
        </p:nvPicPr>
        <p:blipFill>
          <a:blip r:embed="rId3"/>
          <a:stretch>
            <a:fillRect/>
          </a:stretch>
        </p:blipFill>
        <p:spPr>
          <a:xfrm>
            <a:off x="6576614" y="2502308"/>
            <a:ext cx="4066384" cy="303607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p:nvPr/>
        </p:nvSpPr>
        <p:spPr>
          <a:xfrm>
            <a:off x="4606353" y="243550"/>
            <a:ext cx="4217100" cy="677100"/>
          </a:xfrm>
          <a:prstGeom prst="rect">
            <a:avLst/>
          </a:prstGeom>
          <a:noFill/>
          <a:ln>
            <a:noFill/>
          </a:ln>
        </p:spPr>
        <p:txBody>
          <a:bodyPr spcFirstLastPara="1" wrap="square" lIns="91425" tIns="45700" rIns="91425" bIns="45700" anchor="t" anchorCtr="0">
            <a:noAutofit/>
          </a:bodyPr>
          <a:lstStyle/>
          <a:p>
            <a:pPr algn="ctr"/>
            <a:endParaRPr sz="3800" dirty="0">
              <a:solidFill>
                <a:schemeClr val="lt1"/>
              </a:solidFill>
              <a:latin typeface="Calibri"/>
              <a:ea typeface="Calibri"/>
              <a:cs typeface="Calibri"/>
              <a:sym typeface="Calibri"/>
            </a:endParaRPr>
          </a:p>
        </p:txBody>
      </p:sp>
      <p:sp>
        <p:nvSpPr>
          <p:cNvPr id="227" name="Google Shape;227;p36"/>
          <p:cNvSpPr/>
          <p:nvPr/>
        </p:nvSpPr>
        <p:spPr>
          <a:xfrm>
            <a:off x="1675275" y="1492825"/>
            <a:ext cx="4750200" cy="3139200"/>
          </a:xfrm>
          <a:prstGeom prst="rect">
            <a:avLst/>
          </a:prstGeom>
          <a:noFill/>
          <a:ln>
            <a:noFill/>
          </a:ln>
        </p:spPr>
        <p:txBody>
          <a:bodyPr spcFirstLastPara="1" wrap="square" lIns="91425" tIns="45700" rIns="91425" bIns="45700" anchor="t" anchorCtr="0">
            <a:noAutofit/>
          </a:bodyPr>
          <a:lstStyle/>
          <a:p>
            <a:endParaRPr sz="2200" dirty="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74D40A61-DD57-64B8-3FC6-78A830C45D09}"/>
              </a:ext>
            </a:extLst>
          </p:cNvPr>
          <p:cNvSpPr>
            <a:spLocks noGrp="1"/>
          </p:cNvSpPr>
          <p:nvPr>
            <p:ph type="title"/>
          </p:nvPr>
        </p:nvSpPr>
        <p:spPr/>
        <p:txBody>
          <a:bodyPr/>
          <a:lstStyle/>
          <a:p>
            <a:r>
              <a:rPr lang="en-US" dirty="0"/>
              <a:t>Conspiracy Theory</a:t>
            </a:r>
          </a:p>
        </p:txBody>
      </p:sp>
      <p:sp>
        <p:nvSpPr>
          <p:cNvPr id="3" name="Content Placeholder 2">
            <a:extLst>
              <a:ext uri="{FF2B5EF4-FFF2-40B4-BE49-F238E27FC236}">
                <a16:creationId xmlns:a16="http://schemas.microsoft.com/office/drawing/2014/main" id="{7C8825C6-3F6B-2185-D3E2-EA5FCBB6AAF7}"/>
              </a:ext>
            </a:extLst>
          </p:cNvPr>
          <p:cNvSpPr>
            <a:spLocks noGrp="1"/>
          </p:cNvSpPr>
          <p:nvPr>
            <p:ph idx="1"/>
          </p:nvPr>
        </p:nvSpPr>
        <p:spPr/>
        <p:txBody>
          <a:bodyPr>
            <a:normAutofit lnSpcReduction="10000"/>
          </a:bodyPr>
          <a:lstStyle/>
          <a:p>
            <a:r>
              <a:rPr lang="en-US" dirty="0"/>
              <a:t>A conspiracy theory is an explanation for an event or situation that invokes a conspiracy by sinister and powerful groups, often political in motivation, when other explanations are more probable.</a:t>
            </a:r>
          </a:p>
          <a:p>
            <a:r>
              <a:rPr lang="en-US" dirty="0"/>
              <a:t>Conspiracy theories resist falsification and are reinforced by circular reasoning: both evidence against the conspiracy and an absence of evidence for it are re-interpreted as evidence of its truth, whereby the conspiracy becomes a matter of faith rather than something that can be proven or disproven.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7ECC-11C9-FF6E-8986-8C956FAEEB02}"/>
              </a:ext>
            </a:extLst>
          </p:cNvPr>
          <p:cNvSpPr>
            <a:spLocks noGrp="1"/>
          </p:cNvSpPr>
          <p:nvPr>
            <p:ph type="title"/>
          </p:nvPr>
        </p:nvSpPr>
        <p:spPr/>
        <p:txBody>
          <a:bodyPr/>
          <a:lstStyle/>
          <a:p>
            <a:r>
              <a:rPr lang="en-US" dirty="0"/>
              <a:t>Conspiracy Theories</a:t>
            </a:r>
          </a:p>
        </p:txBody>
      </p:sp>
      <p:sp>
        <p:nvSpPr>
          <p:cNvPr id="3" name="Content Placeholder 2">
            <a:extLst>
              <a:ext uri="{FF2B5EF4-FFF2-40B4-BE49-F238E27FC236}">
                <a16:creationId xmlns:a16="http://schemas.microsoft.com/office/drawing/2014/main" id="{FB6D4814-4FB9-A3E1-14A1-1E7D56847D81}"/>
              </a:ext>
            </a:extLst>
          </p:cNvPr>
          <p:cNvSpPr>
            <a:spLocks noGrp="1"/>
          </p:cNvSpPr>
          <p:nvPr>
            <p:ph idx="1"/>
          </p:nvPr>
        </p:nvSpPr>
        <p:spPr/>
        <p:txBody>
          <a:bodyPr/>
          <a:lstStyle/>
          <a:p>
            <a:r>
              <a:rPr lang="en-US" dirty="0"/>
              <a:t>The issue with conspiracy theories and disinformation is that they contain a grain of truth or at least plausibility that makes refuting them far more difficult than defending them (see: Bullshit Asymmetry Principle.) </a:t>
            </a:r>
          </a:p>
          <a:p>
            <a:r>
              <a:rPr lang="en-US" dirty="0"/>
              <a:t>See: Kennedy Assassination, </a:t>
            </a:r>
            <a:r>
              <a:rPr lang="en-US" dirty="0" err="1"/>
              <a:t>Pizzagate</a:t>
            </a:r>
            <a:r>
              <a:rPr lang="en-US" dirty="0"/>
              <a:t>, MKULTRA, COINTLPRO, etc.</a:t>
            </a:r>
          </a:p>
          <a:p>
            <a:endParaRPr lang="en-US" dirty="0"/>
          </a:p>
        </p:txBody>
      </p:sp>
      <p:sp>
        <p:nvSpPr>
          <p:cNvPr id="4" name="Date Placeholder 3">
            <a:extLst>
              <a:ext uri="{FF2B5EF4-FFF2-40B4-BE49-F238E27FC236}">
                <a16:creationId xmlns:a16="http://schemas.microsoft.com/office/drawing/2014/main" id="{97410930-1DD0-C041-DA97-950DD4114464}"/>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FFAAC62A-36B4-DAB8-CEDA-9BC6F715BE64}"/>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DC8A0AF7-4AEB-8F04-8FA1-54D056244AC1}"/>
              </a:ext>
            </a:extLst>
          </p:cNvPr>
          <p:cNvSpPr>
            <a:spLocks noGrp="1"/>
          </p:cNvSpPr>
          <p:nvPr>
            <p:ph type="sldNum" sz="quarter" idx="12"/>
          </p:nvPr>
        </p:nvSpPr>
        <p:spPr/>
        <p:txBody>
          <a:bodyPr/>
          <a:lstStyle/>
          <a:p>
            <a:fld id="{DFDF98CC-160E-494C-8C3C-8CDC5FA257DE}" type="slidenum">
              <a:rPr lang="en-US" smtClean="0"/>
              <a:t>26</a:t>
            </a:fld>
            <a:endParaRPr lang="en-US"/>
          </a:p>
        </p:txBody>
      </p:sp>
    </p:spTree>
    <p:extLst>
      <p:ext uri="{BB962C8B-B14F-4D97-AF65-F5344CB8AC3E}">
        <p14:creationId xmlns:p14="http://schemas.microsoft.com/office/powerpoint/2010/main" val="418705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CED03D-2F76-175D-8180-986DE16865E4}"/>
              </a:ext>
            </a:extLst>
          </p:cNvPr>
          <p:cNvSpPr>
            <a:spLocks noGrp="1"/>
          </p:cNvSpPr>
          <p:nvPr>
            <p:ph type="title"/>
          </p:nvPr>
        </p:nvSpPr>
        <p:spPr/>
        <p:txBody>
          <a:bodyPr/>
          <a:lstStyle/>
          <a:p>
            <a:r>
              <a:rPr lang="en-US" dirty="0"/>
              <a:t>Echo chambers</a:t>
            </a:r>
          </a:p>
        </p:txBody>
      </p:sp>
      <p:sp>
        <p:nvSpPr>
          <p:cNvPr id="3" name="Subtitle 2">
            <a:extLst>
              <a:ext uri="{FF2B5EF4-FFF2-40B4-BE49-F238E27FC236}">
                <a16:creationId xmlns:a16="http://schemas.microsoft.com/office/drawing/2014/main" id="{737A8115-1B98-20F1-FD1E-290A48B5D458}"/>
              </a:ext>
            </a:extLst>
          </p:cNvPr>
          <p:cNvSpPr>
            <a:spLocks noGrp="1"/>
          </p:cNvSpPr>
          <p:nvPr>
            <p:ph idx="1"/>
          </p:nvPr>
        </p:nvSpPr>
        <p:spPr/>
        <p:txBody>
          <a:bodyPr rtlCol="0">
            <a:normAutofit lnSpcReduction="10000"/>
          </a:bodyPr>
          <a:lstStyle/>
          <a:p>
            <a:pPr marL="0" indent="0">
              <a:buNone/>
              <a:defRPr/>
            </a:pPr>
            <a:r>
              <a:rPr lang="en-US" dirty="0"/>
              <a:t>Polarization and hyper-partisanship</a:t>
            </a:r>
          </a:p>
          <a:p>
            <a:pPr marL="0" indent="0">
              <a:buNone/>
              <a:defRPr/>
            </a:pPr>
            <a:endParaRPr lang="en-US" dirty="0"/>
          </a:p>
          <a:p>
            <a:pPr marL="0" indent="0">
              <a:buNone/>
              <a:defRPr/>
            </a:pPr>
            <a:r>
              <a:rPr lang="en-US" dirty="0"/>
              <a:t>Algorithms used to spread news result in “feedback loop” where you see more of what you already believe…</a:t>
            </a:r>
          </a:p>
          <a:p>
            <a:pPr marL="0" indent="0">
              <a:buNone/>
              <a:defRPr/>
            </a:pPr>
            <a:endParaRPr lang="en-US" dirty="0"/>
          </a:p>
          <a:p>
            <a:pPr marL="0" indent="0">
              <a:buNone/>
              <a:defRPr/>
            </a:pPr>
            <a:r>
              <a:rPr lang="en-US" dirty="0"/>
              <a:t>But studies show that mere exposure to facts or alternate viewpoints does not automatically mean acceptance.</a:t>
            </a:r>
          </a:p>
          <a:p>
            <a:pPr>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E3F9BB21-525E-BE20-0A3B-5623EAB94D88}"/>
              </a:ext>
            </a:extLst>
          </p:cNvPr>
          <p:cNvSpPr>
            <a:spLocks noGrp="1" noChangeArrowheads="1"/>
          </p:cNvSpPr>
          <p:nvPr>
            <p:ph type="title"/>
          </p:nvPr>
        </p:nvSpPr>
        <p:spPr/>
        <p:txBody>
          <a:bodyPr/>
          <a:lstStyle/>
          <a:p>
            <a:r>
              <a:rPr lang="en-US" altLang="en-US"/>
              <a:t>Commonly called “FAKE NEWS”</a:t>
            </a:r>
          </a:p>
        </p:txBody>
      </p:sp>
      <p:sp>
        <p:nvSpPr>
          <p:cNvPr id="3" name="Subtitle 2">
            <a:extLst>
              <a:ext uri="{FF2B5EF4-FFF2-40B4-BE49-F238E27FC236}">
                <a16:creationId xmlns:a16="http://schemas.microsoft.com/office/drawing/2014/main" id="{1882DF4E-327E-E7AA-8F1F-D18E56CEA228}"/>
              </a:ext>
            </a:extLst>
          </p:cNvPr>
          <p:cNvSpPr>
            <a:spLocks noGrp="1"/>
          </p:cNvSpPr>
          <p:nvPr>
            <p:ph idx="1"/>
          </p:nvPr>
        </p:nvSpPr>
        <p:spPr/>
        <p:txBody>
          <a:bodyPr rtlCol="0">
            <a:normAutofit fontScale="92500"/>
          </a:bodyPr>
          <a:lstStyle/>
          <a:p>
            <a:pPr>
              <a:defRPr/>
            </a:pPr>
            <a:r>
              <a:rPr lang="en-US" dirty="0"/>
              <a:t>Made-up or deliberately misleading content – not Trump’s “fake news” epithet, leveled generally at liberal news outlets like CNN, NYT</a:t>
            </a:r>
          </a:p>
          <a:p>
            <a:pPr>
              <a:defRPr/>
            </a:pPr>
            <a:endParaRPr lang="en-US" dirty="0"/>
          </a:p>
          <a:p>
            <a:pPr>
              <a:defRPr/>
            </a:pPr>
            <a:r>
              <a:rPr lang="en-US" dirty="0"/>
              <a:t>Two motives: pecuniary ($$ from advertising revenue) and ideological. </a:t>
            </a:r>
          </a:p>
          <a:p>
            <a:pPr>
              <a:defRPr/>
            </a:pPr>
            <a:endParaRPr lang="en-US" dirty="0"/>
          </a:p>
          <a:p>
            <a:pPr>
              <a:defRPr/>
            </a:pPr>
            <a:r>
              <a:rPr lang="en-US" dirty="0"/>
              <a:t>In 2016, more fake news was pro-Trump than pro-Clinton (one study: 3x as many pro-Trump articles than pro-Clinton) – generated more ad revenue.</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Image result for fake news">
            <a:extLst>
              <a:ext uri="{FF2B5EF4-FFF2-40B4-BE49-F238E27FC236}">
                <a16:creationId xmlns:a16="http://schemas.microsoft.com/office/drawing/2014/main" id="{0114817E-E3B4-4122-0412-DD51298BE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081" y="0"/>
            <a:ext cx="97518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D40C-5661-8354-C2E4-D2FD3C648834}"/>
              </a:ext>
            </a:extLst>
          </p:cNvPr>
          <p:cNvSpPr>
            <a:spLocks noGrp="1"/>
          </p:cNvSpPr>
          <p:nvPr>
            <p:ph type="title"/>
          </p:nvPr>
        </p:nvSpPr>
        <p:spPr/>
        <p:txBody>
          <a:bodyPr/>
          <a:lstStyle/>
          <a:p>
            <a:r>
              <a:rPr lang="en-US" dirty="0"/>
              <a:t>Notable concerns</a:t>
            </a:r>
          </a:p>
        </p:txBody>
      </p:sp>
      <p:sp>
        <p:nvSpPr>
          <p:cNvPr id="3" name="Content Placeholder 2">
            <a:extLst>
              <a:ext uri="{FF2B5EF4-FFF2-40B4-BE49-F238E27FC236}">
                <a16:creationId xmlns:a16="http://schemas.microsoft.com/office/drawing/2014/main" id="{21675A54-0228-8936-9682-B792488B6D72}"/>
              </a:ext>
            </a:extLst>
          </p:cNvPr>
          <p:cNvSpPr>
            <a:spLocks noGrp="1"/>
          </p:cNvSpPr>
          <p:nvPr>
            <p:ph idx="1"/>
          </p:nvPr>
        </p:nvSpPr>
        <p:spPr/>
        <p:txBody>
          <a:bodyPr>
            <a:normAutofit fontScale="77500" lnSpcReduction="20000"/>
          </a:bodyPr>
          <a:lstStyle/>
          <a:p>
            <a:r>
              <a:rPr lang="en-US" dirty="0"/>
              <a:t>Data brokers in the United States include Acxiom, Experian, Epsilon, CoreLogic, </a:t>
            </a:r>
            <a:r>
              <a:rPr lang="en-US" dirty="0" err="1"/>
              <a:t>Datalogix</a:t>
            </a:r>
            <a:r>
              <a:rPr lang="en-US" dirty="0"/>
              <a:t>, </a:t>
            </a:r>
            <a:r>
              <a:rPr lang="en-US" dirty="0" err="1"/>
              <a:t>Intelius</a:t>
            </a:r>
            <a:r>
              <a:rPr lang="en-US" dirty="0"/>
              <a:t>, </a:t>
            </a:r>
            <a:r>
              <a:rPr lang="en-US" dirty="0" err="1"/>
              <a:t>PeekYou</a:t>
            </a:r>
            <a:r>
              <a:rPr lang="en-US" dirty="0"/>
              <a:t>, </a:t>
            </a:r>
            <a:r>
              <a:rPr lang="en-US" dirty="0" err="1"/>
              <a:t>Exactis</a:t>
            </a:r>
            <a:r>
              <a:rPr lang="en-US" dirty="0"/>
              <a:t>, and Recorded Future. </a:t>
            </a:r>
          </a:p>
          <a:p>
            <a:r>
              <a:rPr lang="en-US" dirty="0"/>
              <a:t>Acxiom claims to have files on 2.5 billion people, with about 11,000 data points per consumer. The company Oracle has publicly noted it has connections with 80 data broker companies. </a:t>
            </a:r>
          </a:p>
          <a:p>
            <a:r>
              <a:rPr lang="en-US" dirty="0"/>
              <a:t>The US Department of Homeland Security has purchased cell phone location data and home utility data from data brokers to facilitate deportations. The Federal Bureau of Investigation (FBI) has purchased personal data from the company </a:t>
            </a:r>
            <a:r>
              <a:rPr lang="en-US" dirty="0" err="1"/>
              <a:t>Venntel</a:t>
            </a:r>
            <a:r>
              <a:rPr lang="en-US" dirty="0"/>
              <a:t>. Under both of these circumstances, a warrant is not required to acquire this data, due to the fact that it is "open source" or "commercially obtained". Use of the data also has implications in background checks (used in rent/housing and job applications).</a:t>
            </a:r>
          </a:p>
        </p:txBody>
      </p:sp>
      <p:sp>
        <p:nvSpPr>
          <p:cNvPr id="4" name="Date Placeholder 3">
            <a:extLst>
              <a:ext uri="{FF2B5EF4-FFF2-40B4-BE49-F238E27FC236}">
                <a16:creationId xmlns:a16="http://schemas.microsoft.com/office/drawing/2014/main" id="{D0E7386F-B008-6D2A-FF5C-46A16BCA7CA0}"/>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815EDE03-9E66-164F-66C0-319BB27AE4A8}"/>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D2B7362-B99F-79E1-4EFF-45A2F7B8D451}"/>
              </a:ext>
            </a:extLst>
          </p:cNvPr>
          <p:cNvSpPr>
            <a:spLocks noGrp="1"/>
          </p:cNvSpPr>
          <p:nvPr>
            <p:ph type="sldNum" sz="quarter" idx="12"/>
          </p:nvPr>
        </p:nvSpPr>
        <p:spPr/>
        <p:txBody>
          <a:bodyPr/>
          <a:lstStyle/>
          <a:p>
            <a:fld id="{DFDF98CC-160E-494C-8C3C-8CDC5FA257DE}" type="slidenum">
              <a:rPr lang="en-US" smtClean="0"/>
              <a:t>3</a:t>
            </a:fld>
            <a:endParaRPr lang="en-US"/>
          </a:p>
        </p:txBody>
      </p:sp>
    </p:spTree>
    <p:extLst>
      <p:ext uri="{BB962C8B-B14F-4D97-AF65-F5344CB8AC3E}">
        <p14:creationId xmlns:p14="http://schemas.microsoft.com/office/powerpoint/2010/main" val="453825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6C0F0BA6-1D47-3EC0-1511-BDF01CB57D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22" b="9611"/>
          <a:stretch/>
        </p:blipFill>
        <p:spPr bwMode="auto">
          <a:xfrm>
            <a:off x="1109133" y="0"/>
            <a:ext cx="9973733" cy="6859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AutoShape 2" descr="C:\Users\Duane\Desktop\sub-buzz-1989-1479330678-1.webp">
            <a:extLst>
              <a:ext uri="{FF2B5EF4-FFF2-40B4-BE49-F238E27FC236}">
                <a16:creationId xmlns:a16="http://schemas.microsoft.com/office/drawing/2014/main" id="{25735A53-14C5-AF70-1C1A-15188F7DDF9B}"/>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descr="C:\Users\Duane\Desktop\sub-buzz-1989-1479330678-1.webp">
            <a:extLst>
              <a:ext uri="{FF2B5EF4-FFF2-40B4-BE49-F238E27FC236}">
                <a16:creationId xmlns:a16="http://schemas.microsoft.com/office/drawing/2014/main" id="{CB710FE9-9D54-108F-A89E-538670CDD9DD}"/>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pic>
        <p:nvPicPr>
          <p:cNvPr id="10243" name="Picture 2">
            <a:extLst>
              <a:ext uri="{FF2B5EF4-FFF2-40B4-BE49-F238E27FC236}">
                <a16:creationId xmlns:a16="http://schemas.microsoft.com/office/drawing/2014/main" id="{D7C5B668-116A-21BF-B2E6-49FE7391D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46"/>
          <a:stretch/>
        </p:blipFill>
        <p:spPr bwMode="auto">
          <a:xfrm>
            <a:off x="2065866" y="7937"/>
            <a:ext cx="8060267" cy="685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AutoShape 4" descr="C:\Users\Duane\Desktop\sub-buzz-1989-1479330678-1.webp">
            <a:extLst>
              <a:ext uri="{FF2B5EF4-FFF2-40B4-BE49-F238E27FC236}">
                <a16:creationId xmlns:a16="http://schemas.microsoft.com/office/drawing/2014/main" id="{3E8C535A-9F04-9695-F285-44AD066BB187}"/>
              </a:ext>
            </a:extLst>
          </p:cNvPr>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6" descr="C:\Users\Duane\Desktop\sub-buzz-31947-1479330738-4.webp">
            <a:extLst>
              <a:ext uri="{FF2B5EF4-FFF2-40B4-BE49-F238E27FC236}">
                <a16:creationId xmlns:a16="http://schemas.microsoft.com/office/drawing/2014/main" id="{38DD41F9-0313-6012-E544-09A49386409B}"/>
              </a:ext>
            </a:extLst>
          </p:cNvPr>
          <p:cNvSpPr>
            <a:spLocks noChangeAspect="1" noChangeArrowheads="1"/>
          </p:cNvSpPr>
          <p:nvPr/>
        </p:nvSpPr>
        <p:spPr bwMode="auto">
          <a:xfrm>
            <a:off x="1831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pic>
        <p:nvPicPr>
          <p:cNvPr id="11267" name="Picture 5">
            <a:extLst>
              <a:ext uri="{FF2B5EF4-FFF2-40B4-BE49-F238E27FC236}">
                <a16:creationId xmlns:a16="http://schemas.microsoft.com/office/drawing/2014/main" id="{6AEC572F-6F40-2488-647B-293ABC072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7145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6">
            <a:extLst>
              <a:ext uri="{FF2B5EF4-FFF2-40B4-BE49-F238E27FC236}">
                <a16:creationId xmlns:a16="http://schemas.microsoft.com/office/drawing/2014/main" id="{135122CB-D28F-1CFA-F735-E79E05449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669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AutoShape 8" descr="C:\Users\Duane\Desktop\sub-buzz-31947-1479330738-4.webp">
            <a:extLst>
              <a:ext uri="{FF2B5EF4-FFF2-40B4-BE49-F238E27FC236}">
                <a16:creationId xmlns:a16="http://schemas.microsoft.com/office/drawing/2014/main" id="{E9275AF4-70A6-5232-E74C-E942889C3F9A}"/>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pic>
        <p:nvPicPr>
          <p:cNvPr id="11270" name="Picture 9">
            <a:extLst>
              <a:ext uri="{FF2B5EF4-FFF2-40B4-BE49-F238E27FC236}">
                <a16:creationId xmlns:a16="http://schemas.microsoft.com/office/drawing/2014/main" id="{D9B9C30E-59E6-E4AC-C69A-706424138D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6"/>
          <a:stretch/>
        </p:blipFill>
        <p:spPr bwMode="auto">
          <a:xfrm>
            <a:off x="2219854" y="7937"/>
            <a:ext cx="7752292" cy="684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131F9BB-A206-7B87-E485-7064CEC14060}"/>
              </a:ext>
            </a:extLst>
          </p:cNvPr>
          <p:cNvSpPr>
            <a:spLocks noGrp="1" noChangeArrowheads="1"/>
          </p:cNvSpPr>
          <p:nvPr>
            <p:ph type="title"/>
          </p:nvPr>
        </p:nvSpPr>
        <p:spPr/>
        <p:txBody>
          <a:bodyPr/>
          <a:lstStyle/>
          <a:p>
            <a:r>
              <a:rPr lang="en-US" altLang="en-US"/>
              <a:t>How confusing is fake news?</a:t>
            </a:r>
          </a:p>
        </p:txBody>
      </p:sp>
      <p:sp>
        <p:nvSpPr>
          <p:cNvPr id="3" name="Subtitle 2">
            <a:extLst>
              <a:ext uri="{FF2B5EF4-FFF2-40B4-BE49-F238E27FC236}">
                <a16:creationId xmlns:a16="http://schemas.microsoft.com/office/drawing/2014/main" id="{55AFEC19-C68A-345A-F7B5-6F267897532C}"/>
              </a:ext>
            </a:extLst>
          </p:cNvPr>
          <p:cNvSpPr>
            <a:spLocks noGrp="1"/>
          </p:cNvSpPr>
          <p:nvPr>
            <p:ph idx="1"/>
          </p:nvPr>
        </p:nvSpPr>
        <p:spPr/>
        <p:txBody>
          <a:bodyPr rtlCol="0">
            <a:normAutofit fontScale="92500" lnSpcReduction="10000"/>
          </a:bodyPr>
          <a:lstStyle/>
          <a:p>
            <a:pPr marL="0" indent="0">
              <a:buNone/>
              <a:defRPr/>
            </a:pPr>
            <a:r>
              <a:rPr lang="en-US" sz="1800" u="sng" dirty="0"/>
              <a:t>December 2016 survey by Pew Research Center</a:t>
            </a:r>
          </a:p>
          <a:p>
            <a:pPr>
              <a:defRPr/>
            </a:pPr>
            <a:r>
              <a:rPr lang="en-US" sz="1800" dirty="0"/>
              <a:t>64% said fabricated news creates “a lot of confusion”</a:t>
            </a:r>
          </a:p>
          <a:p>
            <a:pPr>
              <a:defRPr/>
            </a:pPr>
            <a:r>
              <a:rPr lang="en-US" sz="1800" dirty="0"/>
              <a:t>24% said “some confusion”</a:t>
            </a:r>
          </a:p>
          <a:p>
            <a:pPr>
              <a:defRPr/>
            </a:pPr>
            <a:r>
              <a:rPr lang="en-US" sz="1800" dirty="0"/>
              <a:t>Only 11% say “no confusion”</a:t>
            </a:r>
          </a:p>
          <a:p>
            <a:pPr>
              <a:defRPr/>
            </a:pPr>
            <a:r>
              <a:rPr lang="en-US" sz="1800" dirty="0"/>
              <a:t>14 percent said they have knowingly shared fake news, 16 percent said they shared something they later realized was fake.</a:t>
            </a:r>
          </a:p>
          <a:p>
            <a:pPr>
              <a:defRPr/>
            </a:pPr>
            <a:r>
              <a:rPr lang="en-US" sz="1800" dirty="0"/>
              <a:t>39% “very confident” they can recognize fake news</a:t>
            </a:r>
          </a:p>
          <a:p>
            <a:pPr>
              <a:defRPr/>
            </a:pPr>
            <a:r>
              <a:rPr lang="en-US" sz="1800" dirty="0"/>
              <a:t>45% “somewhat confident”</a:t>
            </a:r>
          </a:p>
          <a:p>
            <a:pPr>
              <a:defRPr/>
            </a:pPr>
            <a:r>
              <a:rPr lang="en-US" sz="1800" dirty="0"/>
              <a:t>15% said “not very confident” they can tell the difference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D169115-F4B4-4C0D-9FC3-7C8938D16610}"/>
              </a:ext>
            </a:extLst>
          </p:cNvPr>
          <p:cNvSpPr>
            <a:spLocks noGrp="1" noChangeArrowheads="1"/>
          </p:cNvSpPr>
          <p:nvPr>
            <p:ph type="title"/>
          </p:nvPr>
        </p:nvSpPr>
        <p:spPr/>
        <p:txBody>
          <a:bodyPr/>
          <a:lstStyle/>
          <a:p>
            <a:r>
              <a:rPr lang="en-US" altLang="en-US" dirty="0"/>
              <a:t>Notable Concerns, Part 2</a:t>
            </a:r>
          </a:p>
        </p:txBody>
      </p:sp>
      <p:sp>
        <p:nvSpPr>
          <p:cNvPr id="3" name="Subtitle 2">
            <a:extLst>
              <a:ext uri="{FF2B5EF4-FFF2-40B4-BE49-F238E27FC236}">
                <a16:creationId xmlns:a16="http://schemas.microsoft.com/office/drawing/2014/main" id="{A26E3D82-B000-9E40-E572-AD434CBF806A}"/>
              </a:ext>
            </a:extLst>
          </p:cNvPr>
          <p:cNvSpPr>
            <a:spLocks noGrp="1"/>
          </p:cNvSpPr>
          <p:nvPr>
            <p:ph idx="1"/>
          </p:nvPr>
        </p:nvSpPr>
        <p:spPr/>
        <p:txBody>
          <a:bodyPr rtlCol="0">
            <a:normAutofit/>
          </a:bodyPr>
          <a:lstStyle/>
          <a:p>
            <a:pPr>
              <a:defRPr/>
            </a:pPr>
            <a:r>
              <a:rPr lang="en-US" dirty="0"/>
              <a:t>Conversion of popularity into legitimacy</a:t>
            </a:r>
          </a:p>
          <a:p>
            <a:pPr>
              <a:defRPr/>
            </a:pPr>
            <a:r>
              <a:rPr lang="en-US" dirty="0"/>
              <a:t>Capture of platforms by undemocratic leaders &amp; bots</a:t>
            </a:r>
          </a:p>
          <a:p>
            <a:pPr>
              <a:defRPr/>
            </a:pPr>
            <a:r>
              <a:rPr lang="en-US" dirty="0"/>
              <a:t>Spread of intolerance and hate speech</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931905F2-48CB-213F-5E3E-BC274AEB0D1E}"/>
              </a:ext>
            </a:extLst>
          </p:cNvPr>
          <p:cNvSpPr>
            <a:spLocks noGrp="1" noChangeArrowheads="1"/>
          </p:cNvSpPr>
          <p:nvPr>
            <p:ph type="title"/>
          </p:nvPr>
        </p:nvSpPr>
        <p:spPr/>
        <p:txBody>
          <a:bodyPr>
            <a:normAutofit/>
          </a:bodyPr>
          <a:lstStyle/>
          <a:p>
            <a:r>
              <a:rPr lang="en-US" altLang="en-US" dirty="0"/>
              <a:t>How we fight</a:t>
            </a:r>
          </a:p>
        </p:txBody>
      </p:sp>
      <p:sp>
        <p:nvSpPr>
          <p:cNvPr id="3" name="Subtitle 2">
            <a:extLst>
              <a:ext uri="{FF2B5EF4-FFF2-40B4-BE49-F238E27FC236}">
                <a16:creationId xmlns:a16="http://schemas.microsoft.com/office/drawing/2014/main" id="{1B972247-D299-D22A-EEBC-3ABECDFC0585}"/>
              </a:ext>
            </a:extLst>
          </p:cNvPr>
          <p:cNvSpPr>
            <a:spLocks noGrp="1"/>
          </p:cNvSpPr>
          <p:nvPr>
            <p:ph idx="1"/>
          </p:nvPr>
        </p:nvSpPr>
        <p:spPr/>
        <p:txBody>
          <a:bodyPr rtlCol="0">
            <a:normAutofit lnSpcReduction="10000"/>
          </a:bodyPr>
          <a:lstStyle/>
          <a:p>
            <a:pPr>
              <a:defRPr/>
            </a:pPr>
            <a:r>
              <a:rPr lang="en-US" sz="2800" dirty="0"/>
              <a:t>1) Self regulation - (e.g. by Facebook: flagging fake news, working with fact checkers)</a:t>
            </a:r>
          </a:p>
          <a:p>
            <a:pPr>
              <a:defRPr/>
            </a:pPr>
            <a:r>
              <a:rPr lang="en-US" sz="2800" dirty="0"/>
              <a:t>2) Changing how algorithms work</a:t>
            </a:r>
          </a:p>
          <a:p>
            <a:pPr>
              <a:defRPr/>
            </a:pPr>
            <a:r>
              <a:rPr lang="en-US" sz="2800" dirty="0"/>
              <a:t>3) ”Grievance Redressal Mechanisms” for people harmed by social media</a:t>
            </a:r>
          </a:p>
          <a:p>
            <a:pPr>
              <a:defRPr/>
            </a:pPr>
            <a:r>
              <a:rPr lang="en-US" sz="2800" dirty="0"/>
              <a:t>4) Greater transparency about how is being shared</a:t>
            </a:r>
          </a:p>
          <a:p>
            <a:pPr>
              <a:defRPr/>
            </a:pPr>
            <a:endParaRPr lang="en-US" sz="2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CDD5AE-A8A3-D1B5-8EDD-B35D7593C211}"/>
              </a:ext>
            </a:extLst>
          </p:cNvPr>
          <p:cNvSpPr>
            <a:spLocks noGrp="1"/>
          </p:cNvSpPr>
          <p:nvPr>
            <p:ph idx="1"/>
          </p:nvPr>
        </p:nvSpPr>
        <p:spPr/>
        <p:txBody>
          <a:bodyPr/>
          <a:lstStyle/>
          <a:p>
            <a:r>
              <a:rPr lang="en-US" dirty="0"/>
              <a:t>Vertical reading:  “staying on the page,” examining the content closely to determine if you think it’s reliable.</a:t>
            </a:r>
          </a:p>
          <a:p>
            <a:endParaRPr lang="en-US" dirty="0"/>
          </a:p>
          <a:p>
            <a:r>
              <a:rPr lang="en-US" dirty="0"/>
              <a:t>Lateral reading: “leaving the page,” examining other sources and analyzing what others have to say.</a:t>
            </a:r>
          </a:p>
          <a:p>
            <a:endParaRPr lang="en-US" dirty="0"/>
          </a:p>
          <a:p>
            <a:endParaRPr lang="en-US" dirty="0"/>
          </a:p>
        </p:txBody>
      </p:sp>
      <p:sp>
        <p:nvSpPr>
          <p:cNvPr id="234" name="Google Shape;234;p37"/>
          <p:cNvSpPr/>
          <p:nvPr/>
        </p:nvSpPr>
        <p:spPr>
          <a:xfrm>
            <a:off x="2282370" y="281910"/>
            <a:ext cx="7338300" cy="677100"/>
          </a:xfrm>
          <a:prstGeom prst="rect">
            <a:avLst/>
          </a:prstGeom>
          <a:noFill/>
          <a:ln>
            <a:noFill/>
          </a:ln>
        </p:spPr>
        <p:txBody>
          <a:bodyPr spcFirstLastPara="1" wrap="square" lIns="91425" tIns="45700" rIns="91425" bIns="45700" anchor="t" anchorCtr="0">
            <a:noAutofit/>
          </a:bodyPr>
          <a:lstStyle/>
          <a:p>
            <a:pPr algn="ctr"/>
            <a:endParaRPr sz="3800" dirty="0">
              <a:solidFill>
                <a:schemeClr val="lt1"/>
              </a:solidFill>
              <a:latin typeface="Calibri"/>
              <a:ea typeface="Calibri"/>
              <a:cs typeface="Calibri"/>
              <a:sym typeface="Calibri"/>
            </a:endParaRPr>
          </a:p>
        </p:txBody>
      </p:sp>
      <p:sp>
        <p:nvSpPr>
          <p:cNvPr id="237" name="Google Shape;237;p37"/>
          <p:cNvSpPr txBox="1"/>
          <p:nvPr/>
        </p:nvSpPr>
        <p:spPr>
          <a:xfrm>
            <a:off x="4561114" y="1671657"/>
            <a:ext cx="5682300" cy="1662000"/>
          </a:xfrm>
          <a:prstGeom prst="rect">
            <a:avLst/>
          </a:prstGeom>
          <a:noFill/>
          <a:ln>
            <a:noFill/>
          </a:ln>
        </p:spPr>
        <p:txBody>
          <a:bodyPr spcFirstLastPara="1" wrap="square" lIns="91425" tIns="45700" rIns="91425" bIns="45700" anchor="t" anchorCtr="0">
            <a:noAutofit/>
          </a:bodyPr>
          <a:lstStyle/>
          <a:p>
            <a:endParaRPr dirty="0">
              <a:solidFill>
                <a:schemeClr val="dk1"/>
              </a:solidFill>
              <a:latin typeface="Calibri"/>
              <a:ea typeface="Calibri"/>
              <a:cs typeface="Calibri"/>
              <a:sym typeface="Calibri"/>
            </a:endParaRPr>
          </a:p>
        </p:txBody>
      </p:sp>
      <p:sp>
        <p:nvSpPr>
          <p:cNvPr id="238" name="Google Shape;238;p37"/>
          <p:cNvSpPr/>
          <p:nvPr/>
        </p:nvSpPr>
        <p:spPr>
          <a:xfrm>
            <a:off x="4561113" y="3668985"/>
            <a:ext cx="5682300" cy="1870200"/>
          </a:xfrm>
          <a:prstGeom prst="rect">
            <a:avLst/>
          </a:prstGeom>
          <a:noFill/>
          <a:ln>
            <a:noFill/>
          </a:ln>
        </p:spPr>
        <p:txBody>
          <a:bodyPr spcFirstLastPara="1" wrap="square" lIns="91425" tIns="45700" rIns="91425" bIns="45700" anchor="t" anchorCtr="0">
            <a:noAutofit/>
          </a:bodyPr>
          <a:lstStyle/>
          <a:p>
            <a:pPr>
              <a:lnSpc>
                <a:spcPct val="115000"/>
              </a:lnSpc>
            </a:pPr>
            <a:endParaRPr dirty="0">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94922589-F853-C239-9EA7-87DFBCDE3820}"/>
              </a:ext>
            </a:extLst>
          </p:cNvPr>
          <p:cNvSpPr>
            <a:spLocks noGrp="1"/>
          </p:cNvSpPr>
          <p:nvPr>
            <p:ph type="title"/>
          </p:nvPr>
        </p:nvSpPr>
        <p:spPr/>
        <p:txBody>
          <a:bodyPr/>
          <a:lstStyle/>
          <a:p>
            <a:r>
              <a:rPr lang="en-US" dirty="0"/>
              <a:t>Vertical Reading vs. Lateral Reading</a:t>
            </a:r>
            <a:br>
              <a:rPr lang="en-US" dirty="0"/>
            </a:b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p:nvPr>
        </p:nvSpPr>
        <p:spPr>
          <a:prstGeom prst="rect">
            <a:avLst/>
          </a:prstGeom>
        </p:spPr>
        <p:txBody>
          <a:bodyPr spcFirstLastPara="1" vert="horz" wrap="square" lIns="91425" tIns="45700" rIns="91425" bIns="45700" rtlCol="0" anchor="ctr" anchorCtr="0">
            <a:noAutofit/>
          </a:bodyPr>
          <a:lstStyle/>
          <a:p>
            <a:pPr>
              <a:spcBef>
                <a:spcPts val="0"/>
              </a:spcBef>
            </a:pPr>
            <a:r>
              <a:rPr lang="en-US"/>
              <a:t>Examples of Vertical Reading</a:t>
            </a:r>
            <a:endParaRPr/>
          </a:p>
        </p:txBody>
      </p:sp>
      <p:sp>
        <p:nvSpPr>
          <p:cNvPr id="244" name="Google Shape;244;p38"/>
          <p:cNvSpPr txBox="1">
            <a:spLocks noGrp="1"/>
          </p:cNvSpPr>
          <p:nvPr>
            <p:ph idx="1"/>
          </p:nvPr>
        </p:nvSpPr>
        <p:spPr>
          <a:prstGeom prst="rect">
            <a:avLst/>
          </a:prstGeom>
        </p:spPr>
        <p:txBody>
          <a:bodyPr spcFirstLastPara="1" vert="horz" wrap="square" lIns="91425" tIns="45700" rIns="91425" bIns="45700" rtlCol="0" anchor="t" anchorCtr="0">
            <a:noAutofit/>
          </a:bodyPr>
          <a:lstStyle/>
          <a:p>
            <a:r>
              <a:rPr lang="en-US" dirty="0"/>
              <a:t>Checking to see if the site “looks” professional (looking for typos, ads, </a:t>
            </a:r>
            <a:r>
              <a:rPr lang="en-US" dirty="0" err="1"/>
              <a:t>etc</a:t>
            </a:r>
            <a:r>
              <a:rPr lang="en-US" dirty="0"/>
              <a:t>).</a:t>
            </a:r>
          </a:p>
          <a:p>
            <a:r>
              <a:rPr lang="en-US" dirty="0"/>
              <a:t>Reading the ‘About’ page.</a:t>
            </a:r>
          </a:p>
          <a:p>
            <a:r>
              <a:rPr lang="en-US" dirty="0"/>
              <a:t>Reading a story closely to see if it is sounds realistic or plausible.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prstGeom prst="rect">
            <a:avLst/>
          </a:prstGeom>
        </p:spPr>
        <p:txBody>
          <a:bodyPr spcFirstLastPara="1" vert="horz" wrap="square" lIns="91425" tIns="45700" rIns="91425" bIns="45700" rtlCol="0" anchor="ctr" anchorCtr="0">
            <a:noAutofit/>
          </a:bodyPr>
          <a:lstStyle/>
          <a:p>
            <a:pPr>
              <a:spcBef>
                <a:spcPts val="0"/>
              </a:spcBef>
            </a:pPr>
            <a:r>
              <a:rPr lang="en-US"/>
              <a:t>Examples of Lateral Reading</a:t>
            </a:r>
            <a:endParaRPr/>
          </a:p>
        </p:txBody>
      </p:sp>
      <p:sp>
        <p:nvSpPr>
          <p:cNvPr id="250" name="Google Shape;250;p39"/>
          <p:cNvSpPr txBox="1">
            <a:spLocks noGrp="1"/>
          </p:cNvSpPr>
          <p:nvPr>
            <p:ph idx="1"/>
          </p:nvPr>
        </p:nvSpPr>
        <p:spPr>
          <a:prstGeom prst="rect">
            <a:avLst/>
          </a:prstGeom>
        </p:spPr>
        <p:txBody>
          <a:bodyPr spcFirstLastPara="1" vert="horz" wrap="square" lIns="91425" tIns="45700" rIns="91425" bIns="45700" rtlCol="0" anchor="t" anchorCtr="0">
            <a:noAutofit/>
          </a:bodyPr>
          <a:lstStyle/>
          <a:p>
            <a:pPr marL="457200" indent="-342900">
              <a:buSzPts val="1800"/>
            </a:pPr>
            <a:r>
              <a:rPr lang="en-US" dirty="0"/>
              <a:t>Learn about the reputation of a source.</a:t>
            </a:r>
            <a:br>
              <a:rPr lang="en-US" dirty="0"/>
            </a:br>
            <a:endParaRPr dirty="0"/>
          </a:p>
          <a:p>
            <a:pPr marL="457200" indent="-342900">
              <a:spcBef>
                <a:spcPts val="0"/>
              </a:spcBef>
              <a:buSzPts val="1800"/>
            </a:pPr>
            <a:r>
              <a:rPr lang="en-US" dirty="0"/>
              <a:t>Checking to see if a story or claim has been reported by multiple reliable sources. </a:t>
            </a:r>
            <a:br>
              <a:rPr lang="en-US" dirty="0"/>
            </a:br>
            <a:endParaRPr dirty="0"/>
          </a:p>
          <a:p>
            <a:pPr marL="457200" indent="-342900">
              <a:spcBef>
                <a:spcPts val="0"/>
              </a:spcBef>
              <a:buSzPts val="1800"/>
            </a:pPr>
            <a:r>
              <a:rPr lang="en-US" dirty="0"/>
              <a:t>Using the web to trace information, quotes, or images back to the original source. </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descr="https://img.buzzfeed.com/buzzfeed-static/static/2016-11/16/16/asset/buzzfeed-prod-fastlane01/sub-buzz-1989-1479330678-1.png?downsize=715:*&amp;output-format=auto&amp;output-quality=auto">
            <a:extLst>
              <a:ext uri="{FF2B5EF4-FFF2-40B4-BE49-F238E27FC236}">
                <a16:creationId xmlns:a16="http://schemas.microsoft.com/office/drawing/2014/main" id="{47A3BABA-07A3-D28F-F869-2B1701A6629E}"/>
              </a:ext>
            </a:extLst>
          </p:cNvPr>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pic>
        <p:nvPicPr>
          <p:cNvPr id="3" name="Picture 2" descr="Logo, company name&#10;&#10;Description automatically generated">
            <a:extLst>
              <a:ext uri="{FF2B5EF4-FFF2-40B4-BE49-F238E27FC236}">
                <a16:creationId xmlns:a16="http://schemas.microsoft.com/office/drawing/2014/main" id="{5D1A6082-2DA1-A5B5-75D5-ABAB75902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5189" y="0"/>
            <a:ext cx="5186552" cy="6858000"/>
          </a:xfrm>
          <a:prstGeom prst="rect">
            <a:avLst/>
          </a:prstGeom>
        </p:spPr>
      </p:pic>
      <p:sp>
        <p:nvSpPr>
          <p:cNvPr id="2" name="Title 1">
            <a:extLst>
              <a:ext uri="{FF2B5EF4-FFF2-40B4-BE49-F238E27FC236}">
                <a16:creationId xmlns:a16="http://schemas.microsoft.com/office/drawing/2014/main" id="{1FCE5708-E71E-2340-8927-508D90A16690}"/>
              </a:ext>
            </a:extLst>
          </p:cNvPr>
          <p:cNvSpPr>
            <a:spLocks noGrp="1"/>
          </p:cNvSpPr>
          <p:nvPr>
            <p:ph type="title"/>
          </p:nvPr>
        </p:nvSpPr>
        <p:spPr/>
        <p:txBody>
          <a:bodyPr/>
          <a:lstStyle/>
          <a:p>
            <a:r>
              <a:rPr lang="en-US" dirty="0"/>
              <a:t>Fake News Video</a:t>
            </a:r>
          </a:p>
        </p:txBody>
      </p:sp>
      <p:sp>
        <p:nvSpPr>
          <p:cNvPr id="4" name="Content Placeholder 3">
            <a:extLst>
              <a:ext uri="{FF2B5EF4-FFF2-40B4-BE49-F238E27FC236}">
                <a16:creationId xmlns:a16="http://schemas.microsoft.com/office/drawing/2014/main" id="{C139E212-11D9-719B-C64C-7DBEA6D5B21F}"/>
              </a:ext>
            </a:extLst>
          </p:cNvPr>
          <p:cNvSpPr>
            <a:spLocks noGrp="1"/>
          </p:cNvSpPr>
          <p:nvPr>
            <p:ph idx="1"/>
          </p:nvPr>
        </p:nvSpPr>
        <p:spPr>
          <a:xfrm>
            <a:off x="1141412" y="2249487"/>
            <a:ext cx="5733777" cy="3541714"/>
          </a:xfrm>
        </p:spPr>
        <p:txBody>
          <a:bodyPr/>
          <a:lstStyle/>
          <a:p>
            <a:pPr eaLnBrk="1" hangingPunct="1"/>
            <a:endParaRPr lang="en-US" altLang="en-US" sz="2400" dirty="0">
              <a:hlinkClick r:id="rId3"/>
            </a:endParaRPr>
          </a:p>
          <a:p>
            <a:pPr eaLnBrk="1" hangingPunct="1"/>
            <a:r>
              <a:rPr lang="en-US" altLang="en-US" sz="2400" dirty="0">
                <a:hlinkClick r:id="" action="ppaction://noaction"/>
              </a:rPr>
              <a:t>https://www.cnn.com/videos/cnnmoney/2017/09/12/the-macedonia-story-full-clean-lon-orig.cnn-money</a:t>
            </a:r>
            <a:endParaRPr lang="en-US" altLang="en-US" sz="2400" dirty="0">
              <a:hlinkClick r:id="rId4"/>
            </a:endParaRPr>
          </a:p>
          <a:p>
            <a:pPr eaLnBrk="1" hangingPunct="1"/>
            <a:endParaRPr lang="en-US" altLang="en-US" sz="24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D40C-5661-8354-C2E4-D2FD3C648834}"/>
              </a:ext>
            </a:extLst>
          </p:cNvPr>
          <p:cNvSpPr>
            <a:spLocks noGrp="1"/>
          </p:cNvSpPr>
          <p:nvPr>
            <p:ph type="title"/>
          </p:nvPr>
        </p:nvSpPr>
        <p:spPr/>
        <p:txBody>
          <a:bodyPr/>
          <a:lstStyle/>
          <a:p>
            <a:r>
              <a:rPr lang="en-US" dirty="0"/>
              <a:t>Notable Concerns</a:t>
            </a:r>
          </a:p>
        </p:txBody>
      </p:sp>
      <p:sp>
        <p:nvSpPr>
          <p:cNvPr id="3" name="Content Placeholder 2">
            <a:extLst>
              <a:ext uri="{FF2B5EF4-FFF2-40B4-BE49-F238E27FC236}">
                <a16:creationId xmlns:a16="http://schemas.microsoft.com/office/drawing/2014/main" id="{21675A54-0228-8936-9682-B792488B6D72}"/>
              </a:ext>
            </a:extLst>
          </p:cNvPr>
          <p:cNvSpPr>
            <a:spLocks noGrp="1"/>
          </p:cNvSpPr>
          <p:nvPr>
            <p:ph idx="1"/>
          </p:nvPr>
        </p:nvSpPr>
        <p:spPr/>
        <p:txBody>
          <a:bodyPr>
            <a:normAutofit fontScale="85000" lnSpcReduction="20000"/>
          </a:bodyPr>
          <a:lstStyle/>
          <a:p>
            <a:r>
              <a:rPr lang="en-US" dirty="0"/>
              <a:t>In 2017, Cambridge Analytica claimed that it has psychological profiles of 220 million United States citizens, based on 5,000 separate data sets, with another source reporting 230 million. A scandal emerged after it was found that after 270,000 Facebook users consented to sharing their data, data was scraped from about 50 million profiles on the social media platform. This was seen as breach of trust by Facebook.</a:t>
            </a:r>
          </a:p>
          <a:p>
            <a:r>
              <a:rPr lang="en-US" dirty="0"/>
              <a:t>In 2018, American companies spent $19 billion acquiring and analyzing consumer data, according to the Interactive Advertising Bureau.</a:t>
            </a:r>
          </a:p>
          <a:p>
            <a:r>
              <a:rPr lang="en-US" dirty="0"/>
              <a:t>In 2021, </a:t>
            </a:r>
            <a:r>
              <a:rPr lang="en-US" i="1" dirty="0"/>
              <a:t>The Pillar </a:t>
            </a:r>
            <a:r>
              <a:rPr lang="en-US" dirty="0"/>
              <a:t>outed a Catholic priest by purchasing data from a data broker including data usage from Grindr.</a:t>
            </a:r>
          </a:p>
        </p:txBody>
      </p:sp>
      <p:sp>
        <p:nvSpPr>
          <p:cNvPr id="4" name="Date Placeholder 3">
            <a:extLst>
              <a:ext uri="{FF2B5EF4-FFF2-40B4-BE49-F238E27FC236}">
                <a16:creationId xmlns:a16="http://schemas.microsoft.com/office/drawing/2014/main" id="{D0E7386F-B008-6D2A-FF5C-46A16BCA7CA0}"/>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815EDE03-9E66-164F-66C0-319BB27AE4A8}"/>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D2B7362-B99F-79E1-4EFF-45A2F7B8D451}"/>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423693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6697E-5AF1-1E5D-7CF7-935DD2CE308A}"/>
              </a:ext>
            </a:extLst>
          </p:cNvPr>
          <p:cNvSpPr>
            <a:spLocks noGrp="1"/>
          </p:cNvSpPr>
          <p:nvPr>
            <p:ph type="title"/>
          </p:nvPr>
        </p:nvSpPr>
        <p:spPr/>
        <p:txBody>
          <a:bodyPr/>
          <a:lstStyle/>
          <a:p>
            <a:r>
              <a:rPr lang="en-US" dirty="0"/>
              <a:t>Seeding and echoing</a:t>
            </a:r>
          </a:p>
        </p:txBody>
      </p:sp>
      <p:sp>
        <p:nvSpPr>
          <p:cNvPr id="6" name="Content Placeholder 5">
            <a:extLst>
              <a:ext uri="{FF2B5EF4-FFF2-40B4-BE49-F238E27FC236}">
                <a16:creationId xmlns:a16="http://schemas.microsoft.com/office/drawing/2014/main" id="{FBB4E29E-EF5D-2D5A-806B-48563FD90854}"/>
              </a:ext>
            </a:extLst>
          </p:cNvPr>
          <p:cNvSpPr>
            <a:spLocks noGrp="1"/>
          </p:cNvSpPr>
          <p:nvPr>
            <p:ph idx="1"/>
          </p:nvPr>
        </p:nvSpPr>
        <p:spPr/>
        <p:txBody>
          <a:bodyPr>
            <a:normAutofit fontScale="77500" lnSpcReduction="20000"/>
          </a:bodyPr>
          <a:lstStyle/>
          <a:p>
            <a:r>
              <a:rPr lang="en-US" dirty="0"/>
              <a:t>Studies show that disinformation spread in social media can be classified into two broad stages: seeding and echoing. "Seeding," when malicious actors strategically insert deceptions, like fake news, into a social media ecosystem, and "echoing" is when the audience disseminates disinformation argumentatively as their own opinions often by incorporating disinformation into a confrontational fantasy. Studies show four main methods of seeding disinformation:</a:t>
            </a:r>
          </a:p>
          <a:p>
            <a:r>
              <a:rPr lang="en-US" dirty="0"/>
              <a:t>    Selective censorship</a:t>
            </a:r>
          </a:p>
          <a:p>
            <a:r>
              <a:rPr lang="en-US" dirty="0"/>
              <a:t>    Manipulation of search rankings</a:t>
            </a:r>
          </a:p>
          <a:p>
            <a:r>
              <a:rPr lang="en-US" dirty="0"/>
              <a:t>    Hacking and releasing</a:t>
            </a:r>
          </a:p>
          <a:p>
            <a:r>
              <a:rPr lang="en-US" dirty="0"/>
              <a:t>    Directly Sharing Disinformation</a:t>
            </a:r>
          </a:p>
        </p:txBody>
      </p:sp>
      <p:sp>
        <p:nvSpPr>
          <p:cNvPr id="2" name="Date Placeholder 1">
            <a:extLst>
              <a:ext uri="{FF2B5EF4-FFF2-40B4-BE49-F238E27FC236}">
                <a16:creationId xmlns:a16="http://schemas.microsoft.com/office/drawing/2014/main" id="{0D62AB44-4AE8-A977-7909-359488212767}"/>
              </a:ext>
            </a:extLst>
          </p:cNvPr>
          <p:cNvSpPr>
            <a:spLocks noGrp="1"/>
          </p:cNvSpPr>
          <p:nvPr>
            <p:ph type="dt" sz="half" idx="10"/>
          </p:nvPr>
        </p:nvSpPr>
        <p:spPr/>
        <p:txBody>
          <a:bodyPr/>
          <a:lstStyle/>
          <a:p>
            <a:fld id="{D2C30667-29C0-4853-A695-2D323707E37B}" type="datetime1">
              <a:rPr lang="en-US" smtClean="0"/>
              <a:t>2022-12-04</a:t>
            </a:fld>
            <a:endParaRPr lang="en-US"/>
          </a:p>
        </p:txBody>
      </p:sp>
      <p:sp>
        <p:nvSpPr>
          <p:cNvPr id="3" name="Footer Placeholder 2">
            <a:extLst>
              <a:ext uri="{FF2B5EF4-FFF2-40B4-BE49-F238E27FC236}">
                <a16:creationId xmlns:a16="http://schemas.microsoft.com/office/drawing/2014/main" id="{681FE20C-C5A7-B4F5-FA8F-F6CAA9B1502A}"/>
              </a:ext>
            </a:extLst>
          </p:cNvPr>
          <p:cNvSpPr>
            <a:spLocks noGrp="1"/>
          </p:cNvSpPr>
          <p:nvPr>
            <p:ph type="ftr" sz="quarter" idx="11"/>
          </p:nvPr>
        </p:nvSpPr>
        <p:spPr/>
        <p:txBody>
          <a:bodyPr/>
          <a:lstStyle/>
          <a:p>
            <a:r>
              <a:rPr lang="en-US"/>
              <a:t>Cybersecurity and Society</a:t>
            </a:r>
            <a:endParaRPr lang="en-US" dirty="0"/>
          </a:p>
        </p:txBody>
      </p:sp>
      <p:sp>
        <p:nvSpPr>
          <p:cNvPr id="4" name="Slide Number Placeholder 3">
            <a:extLst>
              <a:ext uri="{FF2B5EF4-FFF2-40B4-BE49-F238E27FC236}">
                <a16:creationId xmlns:a16="http://schemas.microsoft.com/office/drawing/2014/main" id="{F800FC83-B119-59B0-C0B4-D079F410B70F}"/>
              </a:ext>
            </a:extLst>
          </p:cNvPr>
          <p:cNvSpPr>
            <a:spLocks noGrp="1"/>
          </p:cNvSpPr>
          <p:nvPr>
            <p:ph type="sldNum" sz="quarter" idx="12"/>
          </p:nvPr>
        </p:nvSpPr>
        <p:spPr/>
        <p:txBody>
          <a:bodyPr/>
          <a:lstStyle/>
          <a:p>
            <a:fld id="{DFDF98CC-160E-494C-8C3C-8CDC5FA257DE}" type="slidenum">
              <a:rPr lang="en-US" smtClean="0"/>
              <a:t>40</a:t>
            </a:fld>
            <a:endParaRPr lang="en-US"/>
          </a:p>
        </p:txBody>
      </p:sp>
    </p:spTree>
    <p:extLst>
      <p:ext uri="{BB962C8B-B14F-4D97-AF65-F5344CB8AC3E}">
        <p14:creationId xmlns:p14="http://schemas.microsoft.com/office/powerpoint/2010/main" val="3634310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898F-3118-AAB8-7E75-E1BE59CB1FCD}"/>
              </a:ext>
            </a:extLst>
          </p:cNvPr>
          <p:cNvSpPr>
            <a:spLocks noGrp="1"/>
          </p:cNvSpPr>
          <p:nvPr>
            <p:ph type="title"/>
          </p:nvPr>
        </p:nvSpPr>
        <p:spPr/>
        <p:txBody>
          <a:bodyPr/>
          <a:lstStyle/>
          <a:p>
            <a:r>
              <a:rPr lang="en-US" dirty="0"/>
              <a:t>Feedback Loops</a:t>
            </a:r>
          </a:p>
        </p:txBody>
      </p:sp>
      <p:sp>
        <p:nvSpPr>
          <p:cNvPr id="3" name="Content Placeholder 2">
            <a:extLst>
              <a:ext uri="{FF2B5EF4-FFF2-40B4-BE49-F238E27FC236}">
                <a16:creationId xmlns:a16="http://schemas.microsoft.com/office/drawing/2014/main" id="{73F8BC01-7FD3-97E5-C607-2210F28EAB43}"/>
              </a:ext>
            </a:extLst>
          </p:cNvPr>
          <p:cNvSpPr>
            <a:spLocks noGrp="1"/>
          </p:cNvSpPr>
          <p:nvPr>
            <p:ph idx="1"/>
          </p:nvPr>
        </p:nvSpPr>
        <p:spPr/>
        <p:txBody>
          <a:bodyPr>
            <a:normAutofit fontScale="92500" lnSpcReduction="10000"/>
          </a:bodyPr>
          <a:lstStyle/>
          <a:p>
            <a:r>
              <a:rPr lang="en-US" dirty="0"/>
              <a:t>Research shows that disinformation can be conceptualized as a program that encourages engagement in oppositional fantasies (i.e., culture wars), through which disinformation circulates as rhetorical ammunition for never-ending arguments. </a:t>
            </a:r>
          </a:p>
          <a:p>
            <a:r>
              <a:rPr lang="en-US" dirty="0"/>
              <a:t>As disinformation entangles with culture wars, identity-driven controversies constitute a vehicle through which disinformation disseminates on social media. This means that disinformation thrives, not despite raucous grudges but because of them. The reason is that controversies provide fertile ground for never-ending debates that solidify points of view.</a:t>
            </a:r>
          </a:p>
        </p:txBody>
      </p:sp>
      <p:sp>
        <p:nvSpPr>
          <p:cNvPr id="4" name="Date Placeholder 3">
            <a:extLst>
              <a:ext uri="{FF2B5EF4-FFF2-40B4-BE49-F238E27FC236}">
                <a16:creationId xmlns:a16="http://schemas.microsoft.com/office/drawing/2014/main" id="{FCA2F62E-5AD5-AFD7-C4A5-A7E77D809E3E}"/>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10058CB0-DFC2-4A22-43A4-5BE82BB605DF}"/>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1F4532EE-B483-F269-836F-1CE116818034}"/>
              </a:ext>
            </a:extLst>
          </p:cNvPr>
          <p:cNvSpPr>
            <a:spLocks noGrp="1"/>
          </p:cNvSpPr>
          <p:nvPr>
            <p:ph type="sldNum" sz="quarter" idx="12"/>
          </p:nvPr>
        </p:nvSpPr>
        <p:spPr/>
        <p:txBody>
          <a:bodyPr/>
          <a:lstStyle/>
          <a:p>
            <a:fld id="{DFDF98CC-160E-494C-8C3C-8CDC5FA257DE}" type="slidenum">
              <a:rPr lang="en-US" smtClean="0"/>
              <a:t>41</a:t>
            </a:fld>
            <a:endParaRPr lang="en-US"/>
          </a:p>
        </p:txBody>
      </p:sp>
    </p:spTree>
    <p:extLst>
      <p:ext uri="{BB962C8B-B14F-4D97-AF65-F5344CB8AC3E}">
        <p14:creationId xmlns:p14="http://schemas.microsoft.com/office/powerpoint/2010/main" val="391885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898F-3118-AAB8-7E75-E1BE59CB1FCD}"/>
              </a:ext>
            </a:extLst>
          </p:cNvPr>
          <p:cNvSpPr>
            <a:spLocks noGrp="1"/>
          </p:cNvSpPr>
          <p:nvPr>
            <p:ph type="title"/>
          </p:nvPr>
        </p:nvSpPr>
        <p:spPr/>
        <p:txBody>
          <a:bodyPr/>
          <a:lstStyle/>
          <a:p>
            <a:r>
              <a:rPr lang="en-US" dirty="0"/>
              <a:t>Feedback Loops</a:t>
            </a:r>
          </a:p>
        </p:txBody>
      </p:sp>
      <p:sp>
        <p:nvSpPr>
          <p:cNvPr id="3" name="Content Placeholder 2">
            <a:extLst>
              <a:ext uri="{FF2B5EF4-FFF2-40B4-BE49-F238E27FC236}">
                <a16:creationId xmlns:a16="http://schemas.microsoft.com/office/drawing/2014/main" id="{73F8BC01-7FD3-97E5-C607-2210F28EAB43}"/>
              </a:ext>
            </a:extLst>
          </p:cNvPr>
          <p:cNvSpPr>
            <a:spLocks noGrp="1"/>
          </p:cNvSpPr>
          <p:nvPr>
            <p:ph idx="1"/>
          </p:nvPr>
        </p:nvSpPr>
        <p:spPr/>
        <p:txBody>
          <a:bodyPr>
            <a:normAutofit fontScale="85000" lnSpcReduction="20000"/>
          </a:bodyPr>
          <a:lstStyle/>
          <a:p>
            <a:r>
              <a:rPr lang="en-US" dirty="0"/>
              <a:t>Research on this topic is continuing, and some evidence is less clear. For example, internet access and time spent on social media does not appear correlated with polarization. </a:t>
            </a:r>
          </a:p>
          <a:p>
            <a:r>
              <a:rPr lang="en-US" dirty="0"/>
              <a:t>Further, misinformation appears not to significantly change political knowledge of those exposed to it.</a:t>
            </a:r>
          </a:p>
          <a:p>
            <a:r>
              <a:rPr lang="en-US" dirty="0"/>
              <a:t>There seems to be a higher level of diversity of news sources that users are exposed to on Facebook and Twitter than conventional wisdom would dictate, as well as a higher frequency of cross-spectrum discussion.</a:t>
            </a:r>
          </a:p>
          <a:p>
            <a:r>
              <a:rPr lang="en-US" dirty="0"/>
              <a:t>Other evidence has found that disinformation campaigns rarely succeed in altering the foreign policies of the targeted states.</a:t>
            </a:r>
          </a:p>
        </p:txBody>
      </p:sp>
      <p:sp>
        <p:nvSpPr>
          <p:cNvPr id="4" name="Date Placeholder 3">
            <a:extLst>
              <a:ext uri="{FF2B5EF4-FFF2-40B4-BE49-F238E27FC236}">
                <a16:creationId xmlns:a16="http://schemas.microsoft.com/office/drawing/2014/main" id="{FCA2F62E-5AD5-AFD7-C4A5-A7E77D809E3E}"/>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10058CB0-DFC2-4A22-43A4-5BE82BB605DF}"/>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1F4532EE-B483-F269-836F-1CE116818034}"/>
              </a:ext>
            </a:extLst>
          </p:cNvPr>
          <p:cNvSpPr>
            <a:spLocks noGrp="1"/>
          </p:cNvSpPr>
          <p:nvPr>
            <p:ph type="sldNum" sz="quarter" idx="12"/>
          </p:nvPr>
        </p:nvSpPr>
        <p:spPr/>
        <p:txBody>
          <a:bodyPr/>
          <a:lstStyle/>
          <a:p>
            <a:fld id="{DFDF98CC-160E-494C-8C3C-8CDC5FA257DE}" type="slidenum">
              <a:rPr lang="en-US" smtClean="0"/>
              <a:t>42</a:t>
            </a:fld>
            <a:endParaRPr lang="en-US"/>
          </a:p>
        </p:txBody>
      </p:sp>
    </p:spTree>
    <p:extLst>
      <p:ext uri="{BB962C8B-B14F-4D97-AF65-F5344CB8AC3E}">
        <p14:creationId xmlns:p14="http://schemas.microsoft.com/office/powerpoint/2010/main" val="22514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446E99-E229-2A66-3BA1-64467AE87B95}"/>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7A126987-7B8E-AF57-512B-304EA9289D92}"/>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D4A8D1AD-DB61-991C-56AB-33E79E75BBB3}"/>
              </a:ext>
            </a:extLst>
          </p:cNvPr>
          <p:cNvSpPr>
            <a:spLocks noGrp="1"/>
          </p:cNvSpPr>
          <p:nvPr>
            <p:ph type="sldNum" sz="quarter" idx="12"/>
          </p:nvPr>
        </p:nvSpPr>
        <p:spPr/>
        <p:txBody>
          <a:bodyPr/>
          <a:lstStyle/>
          <a:p>
            <a:fld id="{DFDF98CC-160E-494C-8C3C-8CDC5FA257DE}" type="slidenum">
              <a:rPr lang="en-US" smtClean="0"/>
              <a:t>43</a:t>
            </a:fld>
            <a:endParaRPr lang="en-US"/>
          </a:p>
        </p:txBody>
      </p:sp>
      <p:pic>
        <p:nvPicPr>
          <p:cNvPr id="8" name="Picture 7" descr="Diagram&#10;&#10;Description automatically generated">
            <a:extLst>
              <a:ext uri="{FF2B5EF4-FFF2-40B4-BE49-F238E27FC236}">
                <a16:creationId xmlns:a16="http://schemas.microsoft.com/office/drawing/2014/main" id="{88003CC5-2EBD-D819-2FF7-CFB4D88AF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60892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DD16C6-4222-E648-F2A4-A26EEC54942C}"/>
              </a:ext>
            </a:extLst>
          </p:cNvPr>
          <p:cNvSpPr>
            <a:spLocks noGrp="1"/>
          </p:cNvSpPr>
          <p:nvPr>
            <p:ph type="title"/>
          </p:nvPr>
        </p:nvSpPr>
        <p:spPr/>
        <p:txBody>
          <a:bodyPr/>
          <a:lstStyle/>
          <a:p>
            <a:r>
              <a:rPr lang="en-US" dirty="0"/>
              <a:t>Manipulation techniques</a:t>
            </a:r>
          </a:p>
        </p:txBody>
      </p:sp>
      <p:sp>
        <p:nvSpPr>
          <p:cNvPr id="6" name="Content Placeholder 5">
            <a:extLst>
              <a:ext uri="{FF2B5EF4-FFF2-40B4-BE49-F238E27FC236}">
                <a16:creationId xmlns:a16="http://schemas.microsoft.com/office/drawing/2014/main" id="{D5A56352-3B87-086B-2227-A92256EBA69E}"/>
              </a:ext>
            </a:extLst>
          </p:cNvPr>
          <p:cNvSpPr>
            <a:spLocks noGrp="1"/>
          </p:cNvSpPr>
          <p:nvPr>
            <p:ph idx="1"/>
          </p:nvPr>
        </p:nvSpPr>
        <p:spPr/>
        <p:txBody>
          <a:bodyPr/>
          <a:lstStyle/>
          <a:p>
            <a:r>
              <a:rPr lang="en-US" dirty="0"/>
              <a:t>Poisoning the well – Controlling narratives by changing focus to favorable/unfavorable viewpoints. Ex. I own stock in Tesla. I want that stock to go up. I don’t promote Tesla directly. Instead, I support messages that benefit Tesla – climate change articles, dangers of ICE vehicles, stories vilifying the oil industry, etc. </a:t>
            </a:r>
          </a:p>
        </p:txBody>
      </p:sp>
      <p:sp>
        <p:nvSpPr>
          <p:cNvPr id="2" name="Date Placeholder 1">
            <a:extLst>
              <a:ext uri="{FF2B5EF4-FFF2-40B4-BE49-F238E27FC236}">
                <a16:creationId xmlns:a16="http://schemas.microsoft.com/office/drawing/2014/main" id="{B0908E1C-6610-6834-8B56-B6E6B90A10C0}"/>
              </a:ext>
            </a:extLst>
          </p:cNvPr>
          <p:cNvSpPr>
            <a:spLocks noGrp="1"/>
          </p:cNvSpPr>
          <p:nvPr>
            <p:ph type="dt" sz="half" idx="10"/>
          </p:nvPr>
        </p:nvSpPr>
        <p:spPr/>
        <p:txBody>
          <a:bodyPr/>
          <a:lstStyle/>
          <a:p>
            <a:fld id="{D2C30667-29C0-4853-A695-2D323707E37B}" type="datetime1">
              <a:rPr lang="en-US" smtClean="0"/>
              <a:t>2022-12-04</a:t>
            </a:fld>
            <a:endParaRPr lang="en-US"/>
          </a:p>
        </p:txBody>
      </p:sp>
      <p:sp>
        <p:nvSpPr>
          <p:cNvPr id="3" name="Footer Placeholder 2">
            <a:extLst>
              <a:ext uri="{FF2B5EF4-FFF2-40B4-BE49-F238E27FC236}">
                <a16:creationId xmlns:a16="http://schemas.microsoft.com/office/drawing/2014/main" id="{C218B9AE-226F-64B1-3187-93D88865E8D5}"/>
              </a:ext>
            </a:extLst>
          </p:cNvPr>
          <p:cNvSpPr>
            <a:spLocks noGrp="1"/>
          </p:cNvSpPr>
          <p:nvPr>
            <p:ph type="ftr" sz="quarter" idx="11"/>
          </p:nvPr>
        </p:nvSpPr>
        <p:spPr/>
        <p:txBody>
          <a:bodyPr/>
          <a:lstStyle/>
          <a:p>
            <a:r>
              <a:rPr lang="en-US"/>
              <a:t>Cybersecurity and Society</a:t>
            </a:r>
            <a:endParaRPr lang="en-US" dirty="0"/>
          </a:p>
        </p:txBody>
      </p:sp>
      <p:sp>
        <p:nvSpPr>
          <p:cNvPr id="4" name="Slide Number Placeholder 3">
            <a:extLst>
              <a:ext uri="{FF2B5EF4-FFF2-40B4-BE49-F238E27FC236}">
                <a16:creationId xmlns:a16="http://schemas.microsoft.com/office/drawing/2014/main" id="{5E415932-76EA-90B6-2C09-B469FCAF9EEC}"/>
              </a:ext>
            </a:extLst>
          </p:cNvPr>
          <p:cNvSpPr>
            <a:spLocks noGrp="1"/>
          </p:cNvSpPr>
          <p:nvPr>
            <p:ph type="sldNum" sz="quarter" idx="12"/>
          </p:nvPr>
        </p:nvSpPr>
        <p:spPr/>
        <p:txBody>
          <a:bodyPr/>
          <a:lstStyle/>
          <a:p>
            <a:fld id="{DFDF98CC-160E-494C-8C3C-8CDC5FA257DE}" type="slidenum">
              <a:rPr lang="en-US" smtClean="0"/>
              <a:t>44</a:t>
            </a:fld>
            <a:endParaRPr lang="en-US"/>
          </a:p>
        </p:txBody>
      </p:sp>
    </p:spTree>
    <p:extLst>
      <p:ext uri="{BB962C8B-B14F-4D97-AF65-F5344CB8AC3E}">
        <p14:creationId xmlns:p14="http://schemas.microsoft.com/office/powerpoint/2010/main" val="2581230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FD10-E23B-E014-07B2-370DA628CECA}"/>
              </a:ext>
            </a:extLst>
          </p:cNvPr>
          <p:cNvSpPr>
            <a:spLocks noGrp="1"/>
          </p:cNvSpPr>
          <p:nvPr>
            <p:ph type="title"/>
          </p:nvPr>
        </p:nvSpPr>
        <p:spPr/>
        <p:txBody>
          <a:bodyPr/>
          <a:lstStyle/>
          <a:p>
            <a:r>
              <a:rPr lang="en-US" dirty="0"/>
              <a:t>Manipulation techniques</a:t>
            </a:r>
          </a:p>
        </p:txBody>
      </p:sp>
      <p:sp>
        <p:nvSpPr>
          <p:cNvPr id="3" name="Content Placeholder 2">
            <a:extLst>
              <a:ext uri="{FF2B5EF4-FFF2-40B4-BE49-F238E27FC236}">
                <a16:creationId xmlns:a16="http://schemas.microsoft.com/office/drawing/2014/main" id="{39315C7A-7E36-B74B-B0BE-47B7DBB0B15E}"/>
              </a:ext>
            </a:extLst>
          </p:cNvPr>
          <p:cNvSpPr>
            <a:spLocks noGrp="1"/>
          </p:cNvSpPr>
          <p:nvPr>
            <p:ph idx="1"/>
          </p:nvPr>
        </p:nvSpPr>
        <p:spPr/>
        <p:txBody>
          <a:bodyPr/>
          <a:lstStyle/>
          <a:p>
            <a:r>
              <a:rPr lang="en-US" dirty="0"/>
              <a:t>The way other people view material is likely to influence how others view it.</a:t>
            </a:r>
          </a:p>
          <a:p>
            <a:r>
              <a:rPr lang="en-US" dirty="0" err="1"/>
              <a:t>Bandwagoning</a:t>
            </a:r>
            <a:r>
              <a:rPr lang="en-US" dirty="0"/>
              <a:t> / Peer-influence– If content is getting a lot of attention (positive or negative) people are more likely to vote (bandwagon) / perceive (peer-influence) the same way.</a:t>
            </a:r>
          </a:p>
        </p:txBody>
      </p:sp>
      <p:sp>
        <p:nvSpPr>
          <p:cNvPr id="4" name="Date Placeholder 3">
            <a:extLst>
              <a:ext uri="{FF2B5EF4-FFF2-40B4-BE49-F238E27FC236}">
                <a16:creationId xmlns:a16="http://schemas.microsoft.com/office/drawing/2014/main" id="{8C9926DD-4DE8-7104-6237-7CC16F47693F}"/>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6CCB8784-7D95-62F2-86D1-58712EC8E07B}"/>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0F2B7156-97D2-6D8B-A3BD-A13135B35635}"/>
              </a:ext>
            </a:extLst>
          </p:cNvPr>
          <p:cNvSpPr>
            <a:spLocks noGrp="1"/>
          </p:cNvSpPr>
          <p:nvPr>
            <p:ph type="sldNum" sz="quarter" idx="12"/>
          </p:nvPr>
        </p:nvSpPr>
        <p:spPr/>
        <p:txBody>
          <a:bodyPr/>
          <a:lstStyle/>
          <a:p>
            <a:fld id="{DFDF98CC-160E-494C-8C3C-8CDC5FA257DE}" type="slidenum">
              <a:rPr lang="en-US" smtClean="0"/>
              <a:t>45</a:t>
            </a:fld>
            <a:endParaRPr lang="en-US"/>
          </a:p>
        </p:txBody>
      </p:sp>
    </p:spTree>
    <p:extLst>
      <p:ext uri="{BB962C8B-B14F-4D97-AF65-F5344CB8AC3E}">
        <p14:creationId xmlns:p14="http://schemas.microsoft.com/office/powerpoint/2010/main" val="954421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FD10-E23B-E014-07B2-370DA628CECA}"/>
              </a:ext>
            </a:extLst>
          </p:cNvPr>
          <p:cNvSpPr>
            <a:spLocks noGrp="1"/>
          </p:cNvSpPr>
          <p:nvPr>
            <p:ph type="title"/>
          </p:nvPr>
        </p:nvSpPr>
        <p:spPr/>
        <p:txBody>
          <a:bodyPr/>
          <a:lstStyle/>
          <a:p>
            <a:r>
              <a:rPr lang="en-US" dirty="0"/>
              <a:t>Manipulation techniques</a:t>
            </a:r>
          </a:p>
        </p:txBody>
      </p:sp>
      <p:sp>
        <p:nvSpPr>
          <p:cNvPr id="3" name="Content Placeholder 2">
            <a:extLst>
              <a:ext uri="{FF2B5EF4-FFF2-40B4-BE49-F238E27FC236}">
                <a16:creationId xmlns:a16="http://schemas.microsoft.com/office/drawing/2014/main" id="{39315C7A-7E36-B74B-B0BE-47B7DBB0B15E}"/>
              </a:ext>
            </a:extLst>
          </p:cNvPr>
          <p:cNvSpPr>
            <a:spLocks noGrp="1"/>
          </p:cNvSpPr>
          <p:nvPr>
            <p:ph idx="1"/>
          </p:nvPr>
        </p:nvSpPr>
        <p:spPr/>
        <p:txBody>
          <a:bodyPr/>
          <a:lstStyle/>
          <a:p>
            <a:r>
              <a:rPr lang="en-US" dirty="0"/>
              <a:t>Manipulated Prevalence – You can make things seem more common or more important than it is by planting multiple stories about it </a:t>
            </a:r>
          </a:p>
          <a:p>
            <a:r>
              <a:rPr lang="en-US" dirty="0" err="1"/>
              <a:t>Uncorrectability</a:t>
            </a:r>
            <a:r>
              <a:rPr lang="en-US" dirty="0"/>
              <a:t> – Once information is out there and people see it, they tend to not believe sources that correct or contradict it.</a:t>
            </a:r>
          </a:p>
          <a:p>
            <a:r>
              <a:rPr lang="en-US" dirty="0"/>
              <a:t>Mere-Exposure – People also tend to prefer and trust things merely because they are familiar with them. </a:t>
            </a:r>
          </a:p>
        </p:txBody>
      </p:sp>
      <p:sp>
        <p:nvSpPr>
          <p:cNvPr id="4" name="Date Placeholder 3">
            <a:extLst>
              <a:ext uri="{FF2B5EF4-FFF2-40B4-BE49-F238E27FC236}">
                <a16:creationId xmlns:a16="http://schemas.microsoft.com/office/drawing/2014/main" id="{8C9926DD-4DE8-7104-6237-7CC16F47693F}"/>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6CCB8784-7D95-62F2-86D1-58712EC8E07B}"/>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0F2B7156-97D2-6D8B-A3BD-A13135B35635}"/>
              </a:ext>
            </a:extLst>
          </p:cNvPr>
          <p:cNvSpPr>
            <a:spLocks noGrp="1"/>
          </p:cNvSpPr>
          <p:nvPr>
            <p:ph type="sldNum" sz="quarter" idx="12"/>
          </p:nvPr>
        </p:nvSpPr>
        <p:spPr/>
        <p:txBody>
          <a:bodyPr/>
          <a:lstStyle/>
          <a:p>
            <a:fld id="{DFDF98CC-160E-494C-8C3C-8CDC5FA257DE}" type="slidenum">
              <a:rPr lang="en-US" smtClean="0"/>
              <a:t>46</a:t>
            </a:fld>
            <a:endParaRPr lang="en-US"/>
          </a:p>
        </p:txBody>
      </p:sp>
    </p:spTree>
    <p:extLst>
      <p:ext uri="{BB962C8B-B14F-4D97-AF65-F5344CB8AC3E}">
        <p14:creationId xmlns:p14="http://schemas.microsoft.com/office/powerpoint/2010/main" val="1417922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1488-30C7-396E-02BD-A357E48FCBDC}"/>
              </a:ext>
            </a:extLst>
          </p:cNvPr>
          <p:cNvSpPr>
            <a:spLocks noGrp="1"/>
          </p:cNvSpPr>
          <p:nvPr>
            <p:ph type="title"/>
          </p:nvPr>
        </p:nvSpPr>
        <p:spPr/>
        <p:txBody>
          <a:bodyPr/>
          <a:lstStyle/>
          <a:p>
            <a:r>
              <a:rPr lang="en-US" dirty="0"/>
              <a:t>Example of failed manipulation</a:t>
            </a:r>
          </a:p>
        </p:txBody>
      </p:sp>
      <p:sp>
        <p:nvSpPr>
          <p:cNvPr id="4" name="Date Placeholder 3">
            <a:extLst>
              <a:ext uri="{FF2B5EF4-FFF2-40B4-BE49-F238E27FC236}">
                <a16:creationId xmlns:a16="http://schemas.microsoft.com/office/drawing/2014/main" id="{B7D97E82-0842-C496-0531-BC59D9985E54}"/>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AF7716B4-393F-9456-9CD7-5A8384F7A4F9}"/>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CE130134-5F08-57D7-2B88-98651CC2BF11}"/>
              </a:ext>
            </a:extLst>
          </p:cNvPr>
          <p:cNvSpPr>
            <a:spLocks noGrp="1"/>
          </p:cNvSpPr>
          <p:nvPr>
            <p:ph type="sldNum" sz="quarter" idx="12"/>
          </p:nvPr>
        </p:nvSpPr>
        <p:spPr/>
        <p:txBody>
          <a:bodyPr/>
          <a:lstStyle/>
          <a:p>
            <a:fld id="{DFDF98CC-160E-494C-8C3C-8CDC5FA257DE}" type="slidenum">
              <a:rPr lang="en-US" smtClean="0"/>
              <a:t>47</a:t>
            </a:fld>
            <a:endParaRPr lang="en-US"/>
          </a:p>
        </p:txBody>
      </p:sp>
      <p:pic>
        <p:nvPicPr>
          <p:cNvPr id="1026" name="Picture 2">
            <a:extLst>
              <a:ext uri="{FF2B5EF4-FFF2-40B4-BE49-F238E27FC236}">
                <a16:creationId xmlns:a16="http://schemas.microsoft.com/office/drawing/2014/main" id="{FF11C2F5-551C-D69B-8B86-12A06DA2459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48665" y="2249488"/>
            <a:ext cx="4722282" cy="3541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8179C79-83F2-1510-2A4E-75209EE2B34B}"/>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221053" y="2297979"/>
            <a:ext cx="33337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9043BB-85E6-F794-05E2-4E14F1FE19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4041" y="3774808"/>
            <a:ext cx="1961524" cy="2016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267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64A22E1-CD60-CE35-8BFC-5C267533818D}"/>
              </a:ext>
            </a:extLst>
          </p:cNvPr>
          <p:cNvSpPr>
            <a:spLocks noGrp="1"/>
          </p:cNvSpPr>
          <p:nvPr>
            <p:ph type="title"/>
          </p:nvPr>
        </p:nvSpPr>
        <p:spPr/>
        <p:txBody>
          <a:bodyPr/>
          <a:lstStyle/>
          <a:p>
            <a:r>
              <a:rPr lang="en-US" dirty="0"/>
              <a:t>Shadow brokers - 2016</a:t>
            </a:r>
          </a:p>
        </p:txBody>
      </p:sp>
      <p:sp>
        <p:nvSpPr>
          <p:cNvPr id="9" name="Content Placeholder 8">
            <a:extLst>
              <a:ext uri="{FF2B5EF4-FFF2-40B4-BE49-F238E27FC236}">
                <a16:creationId xmlns:a16="http://schemas.microsoft.com/office/drawing/2014/main" id="{981E4F71-C597-6997-F239-1796E3413274}"/>
              </a:ext>
            </a:extLst>
          </p:cNvPr>
          <p:cNvSpPr>
            <a:spLocks noGrp="1"/>
          </p:cNvSpPr>
          <p:nvPr>
            <p:ph idx="1"/>
          </p:nvPr>
        </p:nvSpPr>
        <p:spPr/>
        <p:txBody>
          <a:bodyPr>
            <a:normAutofit/>
          </a:bodyPr>
          <a:lstStyle/>
          <a:p>
            <a:r>
              <a:rPr lang="en-US" dirty="0"/>
              <a:t>They published several leaks containing hacking tools, including several zero-day exploits. Specifically, these exploits and vulnerabilities targeted enterprise firewalls, antivirus software, and Microsoft products. </a:t>
            </a:r>
          </a:p>
          <a:p>
            <a:r>
              <a:rPr lang="en-US" dirty="0"/>
              <a:t>The Shadow Brokers originally attributed the leaks to the Equation Group threat actor, who have been tied to the NSA's Tailored Access Operations unit.</a:t>
            </a:r>
          </a:p>
        </p:txBody>
      </p:sp>
      <p:sp>
        <p:nvSpPr>
          <p:cNvPr id="5" name="Date Placeholder 4">
            <a:extLst>
              <a:ext uri="{FF2B5EF4-FFF2-40B4-BE49-F238E27FC236}">
                <a16:creationId xmlns:a16="http://schemas.microsoft.com/office/drawing/2014/main" id="{E9CBA142-AA39-67CD-6384-D208884C7AF2}"/>
              </a:ext>
            </a:extLst>
          </p:cNvPr>
          <p:cNvSpPr>
            <a:spLocks noGrp="1"/>
          </p:cNvSpPr>
          <p:nvPr>
            <p:ph type="dt" sz="half" idx="10"/>
          </p:nvPr>
        </p:nvSpPr>
        <p:spPr/>
        <p:txBody>
          <a:bodyPr/>
          <a:lstStyle/>
          <a:p>
            <a:fld id="{51DA9AC1-3B9A-40CE-98D7-5F98568B867E}" type="datetime1">
              <a:rPr lang="en-US" smtClean="0"/>
              <a:t>2022-12-04</a:t>
            </a:fld>
            <a:endParaRPr lang="en-US"/>
          </a:p>
        </p:txBody>
      </p:sp>
      <p:sp>
        <p:nvSpPr>
          <p:cNvPr id="6" name="Footer Placeholder 5">
            <a:extLst>
              <a:ext uri="{FF2B5EF4-FFF2-40B4-BE49-F238E27FC236}">
                <a16:creationId xmlns:a16="http://schemas.microsoft.com/office/drawing/2014/main" id="{76899A04-776F-0670-A3E9-3F6A417A0A79}"/>
              </a:ext>
            </a:extLst>
          </p:cNvPr>
          <p:cNvSpPr>
            <a:spLocks noGrp="1"/>
          </p:cNvSpPr>
          <p:nvPr>
            <p:ph type="ftr" sz="quarter" idx="11"/>
          </p:nvPr>
        </p:nvSpPr>
        <p:spPr/>
        <p:txBody>
          <a:bodyPr/>
          <a:lstStyle/>
          <a:p>
            <a:r>
              <a:rPr lang="en-US"/>
              <a:t>Cybersecurity and Society</a:t>
            </a:r>
            <a:endParaRPr lang="en-US" dirty="0"/>
          </a:p>
        </p:txBody>
      </p:sp>
      <p:sp>
        <p:nvSpPr>
          <p:cNvPr id="7" name="Slide Number Placeholder 6">
            <a:extLst>
              <a:ext uri="{FF2B5EF4-FFF2-40B4-BE49-F238E27FC236}">
                <a16:creationId xmlns:a16="http://schemas.microsoft.com/office/drawing/2014/main" id="{AF6F79A3-EEBF-81C5-16D2-95FA6305E43D}"/>
              </a:ext>
            </a:extLst>
          </p:cNvPr>
          <p:cNvSpPr>
            <a:spLocks noGrp="1"/>
          </p:cNvSpPr>
          <p:nvPr>
            <p:ph type="sldNum" sz="quarter" idx="12"/>
          </p:nvPr>
        </p:nvSpPr>
        <p:spPr/>
        <p:txBody>
          <a:bodyPr/>
          <a:lstStyle/>
          <a:p>
            <a:fld id="{DFDF98CC-160E-494C-8C3C-8CDC5FA257DE}" type="slidenum">
              <a:rPr lang="en-US" smtClean="0"/>
              <a:t>48</a:t>
            </a:fld>
            <a:endParaRPr lang="en-US"/>
          </a:p>
        </p:txBody>
      </p:sp>
    </p:spTree>
    <p:extLst>
      <p:ext uri="{BB962C8B-B14F-4D97-AF65-F5344CB8AC3E}">
        <p14:creationId xmlns:p14="http://schemas.microsoft.com/office/powerpoint/2010/main" val="847029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a:extLst>
              <a:ext uri="{FF2B5EF4-FFF2-40B4-BE49-F238E27FC236}">
                <a16:creationId xmlns:a16="http://schemas.microsoft.com/office/drawing/2014/main" id="{CDEB3799-427D-78CC-6857-6C511389413C}"/>
              </a:ext>
            </a:extLst>
          </p:cNvPr>
          <p:cNvSpPr>
            <a:spLocks noGrp="1" noChangeArrowheads="1"/>
          </p:cNvSpPr>
          <p:nvPr>
            <p:ph type="title"/>
          </p:nvPr>
        </p:nvSpPr>
        <p:spPr/>
        <p:txBody>
          <a:bodyPr/>
          <a:lstStyle/>
          <a:p>
            <a:pPr eaLnBrk="1" hangingPunct="1"/>
            <a:r>
              <a:rPr lang="en-US" altLang="en-US" dirty="0"/>
              <a:t>Introduction </a:t>
            </a:r>
          </a:p>
        </p:txBody>
      </p:sp>
      <p:sp>
        <p:nvSpPr>
          <p:cNvPr id="8197" name="Rectangle 3">
            <a:extLst>
              <a:ext uri="{FF2B5EF4-FFF2-40B4-BE49-F238E27FC236}">
                <a16:creationId xmlns:a16="http://schemas.microsoft.com/office/drawing/2014/main" id="{4CA2473E-3C35-51A4-D358-E025B8FF390B}"/>
              </a:ext>
            </a:extLst>
          </p:cNvPr>
          <p:cNvSpPr>
            <a:spLocks noGrp="1" noChangeArrowheads="1"/>
          </p:cNvSpPr>
          <p:nvPr>
            <p:ph idx="1"/>
          </p:nvPr>
        </p:nvSpPr>
        <p:spPr/>
        <p:txBody>
          <a:bodyPr/>
          <a:lstStyle/>
          <a:p>
            <a:pPr eaLnBrk="1" hangingPunct="1"/>
            <a:r>
              <a:rPr lang="en-US" altLang="en-US"/>
              <a:t>Cyber Terrorism</a:t>
            </a:r>
          </a:p>
          <a:p>
            <a:pPr lvl="1" eaLnBrk="1" hangingPunct="1"/>
            <a:r>
              <a:rPr lang="en-US" altLang="en-US" sz="2800"/>
              <a:t>Simply, the use of computers to launch a terrorist attack.</a:t>
            </a:r>
          </a:p>
          <a:p>
            <a:pPr lvl="1" eaLnBrk="1" hangingPunct="1"/>
            <a:r>
              <a:rPr lang="en-US" altLang="en-US" sz="2800"/>
              <a:t>Like other forms of terrorism, only the milieu of the attack has changed.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BA12-C788-5CA8-7188-2CB50BAA1B23}"/>
              </a:ext>
            </a:extLst>
          </p:cNvPr>
          <p:cNvSpPr>
            <a:spLocks noGrp="1"/>
          </p:cNvSpPr>
          <p:nvPr>
            <p:ph type="title"/>
          </p:nvPr>
        </p:nvSpPr>
        <p:spPr/>
        <p:txBody>
          <a:bodyPr/>
          <a:lstStyle/>
          <a:p>
            <a:r>
              <a:rPr lang="en-US" dirty="0"/>
              <a:t>Notable Concerns</a:t>
            </a:r>
          </a:p>
        </p:txBody>
      </p:sp>
      <p:sp>
        <p:nvSpPr>
          <p:cNvPr id="3" name="Content Placeholder 2">
            <a:extLst>
              <a:ext uri="{FF2B5EF4-FFF2-40B4-BE49-F238E27FC236}">
                <a16:creationId xmlns:a16="http://schemas.microsoft.com/office/drawing/2014/main" id="{14CE1A7D-C0F2-44D3-F4F4-D28706BAC47B}"/>
              </a:ext>
            </a:extLst>
          </p:cNvPr>
          <p:cNvSpPr>
            <a:spLocks noGrp="1"/>
          </p:cNvSpPr>
          <p:nvPr>
            <p:ph idx="1"/>
          </p:nvPr>
        </p:nvSpPr>
        <p:spPr/>
        <p:txBody>
          <a:bodyPr>
            <a:normAutofit fontScale="92500" lnSpcReduction="20000"/>
          </a:bodyPr>
          <a:lstStyle/>
          <a:p>
            <a:r>
              <a:rPr lang="en-US" dirty="0"/>
              <a:t>In fact, governments in general seem to be the actual consumers of most big data. </a:t>
            </a:r>
          </a:p>
          <a:p>
            <a:r>
              <a:rPr lang="en-US" dirty="0"/>
              <a:t>The Integrated Joint Operations Platform (IJOP, </a:t>
            </a:r>
            <a:r>
              <a:rPr lang="ja-JP" altLang="en-US" dirty="0"/>
              <a:t>一体化联合作战平台</a:t>
            </a:r>
            <a:r>
              <a:rPr lang="en-US" altLang="ja-JP" dirty="0"/>
              <a:t>) </a:t>
            </a:r>
            <a:r>
              <a:rPr lang="en-US" dirty="0"/>
              <a:t>is used by the government to monitor the population, particularly Uyghurs. Biometrics, including DNA samples, are gathered through a program of free physicals.</a:t>
            </a:r>
          </a:p>
          <a:p>
            <a:r>
              <a:rPr lang="en-US" dirty="0"/>
              <a:t>China has recent publicly revealed its social credit system, based on large dataset on citizens. The Social Credit System, now being piloted in a number of Chinese cities.</a:t>
            </a:r>
          </a:p>
        </p:txBody>
      </p:sp>
      <p:sp>
        <p:nvSpPr>
          <p:cNvPr id="4" name="Date Placeholder 3">
            <a:extLst>
              <a:ext uri="{FF2B5EF4-FFF2-40B4-BE49-F238E27FC236}">
                <a16:creationId xmlns:a16="http://schemas.microsoft.com/office/drawing/2014/main" id="{78089D81-E606-939A-146D-2C0CDF82FDFF}"/>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E13347C4-868C-E151-E7C7-1574E436BBBA}"/>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E4A28D6-BE4B-E004-5CDA-8F32FAA8F09D}"/>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3045449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CDB12C46-1405-D173-1419-085F744EE0E7}"/>
              </a:ext>
            </a:extLst>
          </p:cNvPr>
          <p:cNvSpPr>
            <a:spLocks noGrp="1" noChangeArrowheads="1"/>
          </p:cNvSpPr>
          <p:nvPr>
            <p:ph type="title"/>
          </p:nvPr>
        </p:nvSpPr>
        <p:spPr/>
        <p:txBody>
          <a:bodyPr/>
          <a:lstStyle/>
          <a:p>
            <a:pPr eaLnBrk="1" hangingPunct="1"/>
            <a:r>
              <a:rPr lang="en-US" altLang="en-US" dirty="0"/>
              <a:t>Introduction (cont.)</a:t>
            </a:r>
          </a:p>
        </p:txBody>
      </p:sp>
      <p:sp>
        <p:nvSpPr>
          <p:cNvPr id="10245" name="Rectangle 3">
            <a:extLst>
              <a:ext uri="{FF2B5EF4-FFF2-40B4-BE49-F238E27FC236}">
                <a16:creationId xmlns:a16="http://schemas.microsoft.com/office/drawing/2014/main" id="{BD9EE960-1E38-9E12-7477-627A141CFFDA}"/>
              </a:ext>
            </a:extLst>
          </p:cNvPr>
          <p:cNvSpPr>
            <a:spLocks noGrp="1" noChangeArrowheads="1"/>
          </p:cNvSpPr>
          <p:nvPr>
            <p:ph idx="1"/>
          </p:nvPr>
        </p:nvSpPr>
        <p:spPr/>
        <p:txBody>
          <a:bodyPr/>
          <a:lstStyle/>
          <a:p>
            <a:r>
              <a:rPr lang="en-US" altLang="en-US" dirty="0"/>
              <a:t>Significant economic damage</a:t>
            </a:r>
          </a:p>
          <a:p>
            <a:r>
              <a:rPr lang="en-US" altLang="en-US" dirty="0"/>
              <a:t>Disruptions to communications</a:t>
            </a:r>
          </a:p>
          <a:p>
            <a:r>
              <a:rPr lang="en-US" altLang="en-US" dirty="0"/>
              <a:t>Disruptions in supply lines</a:t>
            </a:r>
          </a:p>
          <a:p>
            <a:r>
              <a:rPr lang="en-US" altLang="en-US" dirty="0"/>
              <a:t>General degradation of the national infrastructure</a:t>
            </a:r>
          </a:p>
          <a:p>
            <a:r>
              <a:rPr lang="en-US" altLang="en-US" dirty="0"/>
              <a:t>All possible via the Internet</a:t>
            </a:r>
          </a:p>
          <a:p>
            <a:pPr lvl="1" eaLnBrk="1" hangingPunct="1"/>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a:extLst>
              <a:ext uri="{FF2B5EF4-FFF2-40B4-BE49-F238E27FC236}">
                <a16:creationId xmlns:a16="http://schemas.microsoft.com/office/drawing/2014/main" id="{8BAB81C4-26D9-DB32-116D-DF25EA5F124F}"/>
              </a:ext>
            </a:extLst>
          </p:cNvPr>
          <p:cNvSpPr>
            <a:spLocks noGrp="1" noChangeArrowheads="1"/>
          </p:cNvSpPr>
          <p:nvPr>
            <p:ph type="title"/>
          </p:nvPr>
        </p:nvSpPr>
        <p:spPr/>
        <p:txBody>
          <a:bodyPr/>
          <a:lstStyle/>
          <a:p>
            <a:pPr eaLnBrk="1" hangingPunct="1"/>
            <a:r>
              <a:rPr lang="en-US" altLang="en-US" dirty="0"/>
              <a:t>Economic Attacks</a:t>
            </a:r>
          </a:p>
        </p:txBody>
      </p:sp>
      <p:sp>
        <p:nvSpPr>
          <p:cNvPr id="14341" name="Rectangle 3">
            <a:extLst>
              <a:ext uri="{FF2B5EF4-FFF2-40B4-BE49-F238E27FC236}">
                <a16:creationId xmlns:a16="http://schemas.microsoft.com/office/drawing/2014/main" id="{E7DFB286-9E7C-1F27-1856-CC3DA81C860A}"/>
              </a:ext>
            </a:extLst>
          </p:cNvPr>
          <p:cNvSpPr>
            <a:spLocks noGrp="1" noChangeArrowheads="1"/>
          </p:cNvSpPr>
          <p:nvPr>
            <p:ph idx="1"/>
          </p:nvPr>
        </p:nvSpPr>
        <p:spPr/>
        <p:txBody>
          <a:bodyPr/>
          <a:lstStyle/>
          <a:p>
            <a:pPr eaLnBrk="1" hangingPunct="1"/>
            <a:r>
              <a:rPr lang="en-US" altLang="en-US"/>
              <a:t>Cyber attacks cause economic damage:</a:t>
            </a:r>
          </a:p>
          <a:p>
            <a:pPr lvl="1" eaLnBrk="1" hangingPunct="1"/>
            <a:r>
              <a:rPr lang="en-US" altLang="en-US" sz="2800"/>
              <a:t>Lost files and records</a:t>
            </a:r>
          </a:p>
          <a:p>
            <a:pPr lvl="1" eaLnBrk="1" hangingPunct="1"/>
            <a:r>
              <a:rPr lang="en-US" altLang="en-US" sz="2800"/>
              <a:t>Destroyed data</a:t>
            </a:r>
          </a:p>
          <a:p>
            <a:pPr lvl="1" eaLnBrk="1" hangingPunct="1"/>
            <a:r>
              <a:rPr lang="en-US" altLang="en-US" sz="2800"/>
              <a:t>Stolen credit cards</a:t>
            </a:r>
          </a:p>
          <a:p>
            <a:pPr lvl="1" eaLnBrk="1" hangingPunct="1"/>
            <a:r>
              <a:rPr lang="en-US" altLang="en-US" sz="2800"/>
              <a:t>Money stolen from accounts</a:t>
            </a:r>
          </a:p>
          <a:p>
            <a:pPr lvl="1" eaLnBrk="1" hangingPunct="1"/>
            <a:r>
              <a:rPr lang="en-US" altLang="en-US" sz="2800"/>
              <a:t>Time the IT staff spends cleaning up</a:t>
            </a:r>
          </a:p>
        </p:txBody>
      </p:sp>
      <p:sp>
        <p:nvSpPr>
          <p:cNvPr id="14339" name="Slide Number Placeholder 4">
            <a:extLst>
              <a:ext uri="{FF2B5EF4-FFF2-40B4-BE49-F238E27FC236}">
                <a16:creationId xmlns:a16="http://schemas.microsoft.com/office/drawing/2014/main" id="{84715CE2-44BD-1ED6-1297-9B9D79227281}"/>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2C1676F4-FDC7-4C56-B248-1338D9D18A12}" type="slidenum">
              <a:rPr lang="en-US" altLang="en-US" sz="1200">
                <a:latin typeface="Garamond" panose="02020404030301010803" pitchFamily="18" charset="0"/>
              </a:rPr>
              <a:pPr>
                <a:spcBef>
                  <a:spcPct val="0"/>
                </a:spcBef>
                <a:buClrTx/>
                <a:buSzTx/>
                <a:buFontTx/>
                <a:buNone/>
              </a:pPr>
              <a:t>51</a:t>
            </a:fld>
            <a:endParaRPr lang="en-US" altLang="en-US" sz="1200">
              <a:latin typeface="Garamond" panose="02020404030301010803"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a:extLst>
              <a:ext uri="{FF2B5EF4-FFF2-40B4-BE49-F238E27FC236}">
                <a16:creationId xmlns:a16="http://schemas.microsoft.com/office/drawing/2014/main" id="{89A973B1-3B1D-7164-1F92-5477ABB7B01F}"/>
              </a:ext>
            </a:extLst>
          </p:cNvPr>
          <p:cNvSpPr>
            <a:spLocks noGrp="1" noChangeArrowheads="1"/>
          </p:cNvSpPr>
          <p:nvPr>
            <p:ph type="title"/>
          </p:nvPr>
        </p:nvSpPr>
        <p:spPr/>
        <p:txBody>
          <a:bodyPr/>
          <a:lstStyle/>
          <a:p>
            <a:pPr eaLnBrk="1" hangingPunct="1"/>
            <a:r>
              <a:rPr lang="en-US" altLang="en-US" dirty="0"/>
              <a:t>Economic Attacks (cont.)</a:t>
            </a:r>
          </a:p>
        </p:txBody>
      </p:sp>
      <p:sp>
        <p:nvSpPr>
          <p:cNvPr id="18437" name="Rectangle 3">
            <a:extLst>
              <a:ext uri="{FF2B5EF4-FFF2-40B4-BE49-F238E27FC236}">
                <a16:creationId xmlns:a16="http://schemas.microsoft.com/office/drawing/2014/main" id="{21117D68-CC5F-0A7E-495D-625B94EF5354}"/>
              </a:ext>
            </a:extLst>
          </p:cNvPr>
          <p:cNvSpPr>
            <a:spLocks noGrp="1" noChangeArrowheads="1"/>
          </p:cNvSpPr>
          <p:nvPr>
            <p:ph idx="1"/>
          </p:nvPr>
        </p:nvSpPr>
        <p:spPr/>
        <p:txBody>
          <a:bodyPr/>
          <a:lstStyle/>
          <a:p>
            <a:pPr eaLnBrk="1" hangingPunct="1"/>
            <a:r>
              <a:rPr lang="en-US" altLang="en-US" dirty="0"/>
              <a:t>Team 1 sets up fake e-commerce sites for a few days:</a:t>
            </a:r>
          </a:p>
          <a:p>
            <a:pPr lvl="1" eaLnBrk="1" hangingPunct="1"/>
            <a:r>
              <a:rPr lang="en-US" altLang="en-US" sz="2800" dirty="0"/>
              <a:t>Harvest credit card numbers, bank account numbers, and so forth</a:t>
            </a:r>
          </a:p>
          <a:p>
            <a:pPr lvl="1" eaLnBrk="1" hangingPunct="1"/>
            <a:r>
              <a:rPr lang="en-US" altLang="en-US" sz="2800" dirty="0"/>
              <a:t>All numbers posted to the Web anonymously on a predetermined date</a:t>
            </a:r>
          </a:p>
          <a:p>
            <a:pPr lvl="1" eaLnBrk="1" hangingPunct="1"/>
            <a:endParaRPr lang="en-US" altLang="en-US" sz="3000" dirty="0"/>
          </a:p>
        </p:txBody>
      </p:sp>
      <p:sp>
        <p:nvSpPr>
          <p:cNvPr id="18435" name="Slide Number Placeholder 4">
            <a:extLst>
              <a:ext uri="{FF2B5EF4-FFF2-40B4-BE49-F238E27FC236}">
                <a16:creationId xmlns:a16="http://schemas.microsoft.com/office/drawing/2014/main" id="{D6F91FA9-4605-ABC9-0F3D-178746406EC2}"/>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A67AE93-181D-411A-BF94-E5D1CA74ADF6}" type="slidenum">
              <a:rPr lang="en-US" altLang="en-US" sz="120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a:extLst>
              <a:ext uri="{FF2B5EF4-FFF2-40B4-BE49-F238E27FC236}">
                <a16:creationId xmlns:a16="http://schemas.microsoft.com/office/drawing/2014/main" id="{0C4F0CD9-DC5F-E483-296D-07B77E536E6F}"/>
              </a:ext>
            </a:extLst>
          </p:cNvPr>
          <p:cNvSpPr>
            <a:spLocks noGrp="1" noChangeArrowheads="1"/>
          </p:cNvSpPr>
          <p:nvPr>
            <p:ph type="title"/>
          </p:nvPr>
        </p:nvSpPr>
        <p:spPr/>
        <p:txBody>
          <a:bodyPr/>
          <a:lstStyle/>
          <a:p>
            <a:pPr eaLnBrk="1" hangingPunct="1"/>
            <a:r>
              <a:rPr lang="en-US" altLang="en-US" dirty="0"/>
              <a:t>Economic Attacks (cont.)</a:t>
            </a:r>
          </a:p>
        </p:txBody>
      </p:sp>
      <p:sp>
        <p:nvSpPr>
          <p:cNvPr id="20485" name="Rectangle 3">
            <a:extLst>
              <a:ext uri="{FF2B5EF4-FFF2-40B4-BE49-F238E27FC236}">
                <a16:creationId xmlns:a16="http://schemas.microsoft.com/office/drawing/2014/main" id="{C8C794CB-D51D-1CF5-DFB1-A823F757CE32}"/>
              </a:ext>
            </a:extLst>
          </p:cNvPr>
          <p:cNvSpPr>
            <a:spLocks noGrp="1" noChangeArrowheads="1"/>
          </p:cNvSpPr>
          <p:nvPr>
            <p:ph idx="1"/>
          </p:nvPr>
        </p:nvSpPr>
        <p:spPr/>
        <p:txBody>
          <a:bodyPr/>
          <a:lstStyle/>
          <a:p>
            <a:pPr eaLnBrk="1" hangingPunct="1"/>
            <a:r>
              <a:rPr lang="en-US" altLang="en-US"/>
              <a:t>Team 2 creates a Trojan</a:t>
            </a:r>
          </a:p>
          <a:p>
            <a:pPr lvl="1" eaLnBrk="1" hangingPunct="1"/>
            <a:r>
              <a:rPr lang="en-US" altLang="en-US" sz="2800"/>
              <a:t>Showing business tips or slogans, popular download with business people</a:t>
            </a:r>
          </a:p>
          <a:p>
            <a:pPr lvl="1" eaLnBrk="1" hangingPunct="1"/>
            <a:r>
              <a:rPr lang="en-US" altLang="en-US" sz="2800"/>
              <a:t>Deletes key system files on a certain date</a:t>
            </a:r>
          </a:p>
        </p:txBody>
      </p:sp>
      <p:sp>
        <p:nvSpPr>
          <p:cNvPr id="20483" name="Slide Number Placeholder 4">
            <a:extLst>
              <a:ext uri="{FF2B5EF4-FFF2-40B4-BE49-F238E27FC236}">
                <a16:creationId xmlns:a16="http://schemas.microsoft.com/office/drawing/2014/main" id="{9A0577C5-294F-437E-AF7D-3B1EE0C86745}"/>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AF50912B-3CF5-4E64-8C88-5C88A2C4D4EA}" type="slidenum">
              <a:rPr lang="en-US" altLang="en-US" sz="1200">
                <a:latin typeface="Garamond" panose="02020404030301010803" pitchFamily="18" charset="0"/>
              </a:rPr>
              <a:pPr>
                <a:spcBef>
                  <a:spcPct val="0"/>
                </a:spcBef>
                <a:buClrTx/>
                <a:buSzTx/>
                <a:buFontTx/>
                <a:buNone/>
              </a:pPr>
              <a:t>53</a:t>
            </a:fld>
            <a:endParaRPr lang="en-US" altLang="en-US" sz="1200">
              <a:latin typeface="Garamond" panose="02020404030301010803"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id="{211228E0-E33D-F0B4-6706-3EB3049541D5}"/>
              </a:ext>
            </a:extLst>
          </p:cNvPr>
          <p:cNvSpPr>
            <a:spLocks noGrp="1" noChangeArrowheads="1"/>
          </p:cNvSpPr>
          <p:nvPr>
            <p:ph type="title"/>
          </p:nvPr>
        </p:nvSpPr>
        <p:spPr/>
        <p:txBody>
          <a:bodyPr/>
          <a:lstStyle/>
          <a:p>
            <a:pPr eaLnBrk="1" hangingPunct="1"/>
            <a:r>
              <a:rPr lang="en-US" altLang="en-US" dirty="0"/>
              <a:t>Economic Attacks (cont.)</a:t>
            </a:r>
          </a:p>
        </p:txBody>
      </p:sp>
      <p:sp>
        <p:nvSpPr>
          <p:cNvPr id="22533" name="Rectangle 3">
            <a:extLst>
              <a:ext uri="{FF2B5EF4-FFF2-40B4-BE49-F238E27FC236}">
                <a16:creationId xmlns:a16="http://schemas.microsoft.com/office/drawing/2014/main" id="{41A971AD-12DB-DA38-CEE4-F47A8940AFE9}"/>
              </a:ext>
            </a:extLst>
          </p:cNvPr>
          <p:cNvSpPr>
            <a:spLocks noGrp="1" noChangeArrowheads="1"/>
          </p:cNvSpPr>
          <p:nvPr>
            <p:ph idx="1"/>
          </p:nvPr>
        </p:nvSpPr>
        <p:spPr/>
        <p:txBody>
          <a:bodyPr/>
          <a:lstStyle/>
          <a:p>
            <a:pPr eaLnBrk="1" hangingPunct="1"/>
            <a:r>
              <a:rPr lang="en-US" altLang="en-US"/>
              <a:t>Team 3 creates a virus. </a:t>
            </a:r>
          </a:p>
          <a:p>
            <a:pPr lvl="1" eaLnBrk="1" hangingPunct="1"/>
            <a:r>
              <a:rPr lang="en-US" altLang="en-US" sz="2800"/>
              <a:t>A DDoS on key financial Web sites, all to take place on the same predetermined date.</a:t>
            </a:r>
          </a:p>
          <a:p>
            <a:pPr eaLnBrk="1" hangingPunct="1"/>
            <a:r>
              <a:rPr lang="en-US" altLang="en-US"/>
              <a:t>Teams 4 and 5 footprint major bank systems.</a:t>
            </a:r>
          </a:p>
          <a:p>
            <a:pPr eaLnBrk="1" hangingPunct="1"/>
            <a:r>
              <a:rPr lang="en-US" altLang="en-US"/>
              <a:t>Team 6 prepares to flood the Internet with false stock tips.</a:t>
            </a:r>
          </a:p>
          <a:p>
            <a:pPr eaLnBrk="1" hangingPunct="1"/>
            <a:endParaRPr lang="en-US" altLang="en-US"/>
          </a:p>
          <a:p>
            <a:pPr lvl="1" eaLnBrk="1" hangingPunct="1"/>
            <a:endParaRPr lang="en-US" altLang="en-US" sz="2800"/>
          </a:p>
        </p:txBody>
      </p:sp>
      <p:sp>
        <p:nvSpPr>
          <p:cNvPr id="22531" name="Slide Number Placeholder 4">
            <a:extLst>
              <a:ext uri="{FF2B5EF4-FFF2-40B4-BE49-F238E27FC236}">
                <a16:creationId xmlns:a16="http://schemas.microsoft.com/office/drawing/2014/main" id="{F619FE8A-3F9B-2D82-643A-DA2597A1A078}"/>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047070D-7815-4FE6-91E7-0F3AC38E9210}" type="slidenum">
              <a:rPr lang="en-US" altLang="en-US" sz="120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a:extLst>
              <a:ext uri="{FF2B5EF4-FFF2-40B4-BE49-F238E27FC236}">
                <a16:creationId xmlns:a16="http://schemas.microsoft.com/office/drawing/2014/main" id="{A0817DE6-8363-83D7-265E-4E6EC93553AB}"/>
              </a:ext>
            </a:extLst>
          </p:cNvPr>
          <p:cNvSpPr>
            <a:spLocks noGrp="1" noChangeArrowheads="1"/>
          </p:cNvSpPr>
          <p:nvPr>
            <p:ph type="title"/>
          </p:nvPr>
        </p:nvSpPr>
        <p:spPr/>
        <p:txBody>
          <a:bodyPr/>
          <a:lstStyle/>
          <a:p>
            <a:pPr eaLnBrk="1" hangingPunct="1"/>
            <a:r>
              <a:rPr lang="en-US" altLang="en-US" dirty="0"/>
              <a:t>Military Operations Attacks</a:t>
            </a:r>
          </a:p>
        </p:txBody>
      </p:sp>
      <p:sp>
        <p:nvSpPr>
          <p:cNvPr id="26629" name="Rectangle 3">
            <a:extLst>
              <a:ext uri="{FF2B5EF4-FFF2-40B4-BE49-F238E27FC236}">
                <a16:creationId xmlns:a16="http://schemas.microsoft.com/office/drawing/2014/main" id="{B1085B48-BC9C-052D-CDBE-9AF8E4414A80}"/>
              </a:ext>
            </a:extLst>
          </p:cNvPr>
          <p:cNvSpPr>
            <a:spLocks noGrp="1" noChangeArrowheads="1"/>
          </p:cNvSpPr>
          <p:nvPr>
            <p:ph idx="1"/>
          </p:nvPr>
        </p:nvSpPr>
        <p:spPr/>
        <p:txBody>
          <a:bodyPr/>
          <a:lstStyle/>
          <a:p>
            <a:pPr eaLnBrk="1" hangingPunct="1"/>
            <a:r>
              <a:rPr lang="en-US" altLang="en-US"/>
              <a:t>Attempts to hack into the ultra-secure DoD, CIA, or NSA systems would be met with immediate arrest.</a:t>
            </a:r>
          </a:p>
          <a:p>
            <a:pPr eaLnBrk="1" hangingPunct="1"/>
            <a:r>
              <a:rPr lang="en-US" altLang="en-US"/>
              <a:t>A successful attack on less secure systems could also put our country at risk.</a:t>
            </a:r>
          </a:p>
          <a:p>
            <a:pPr lvl="1" eaLnBrk="1" hangingPunct="1"/>
            <a:r>
              <a:rPr lang="en-US" altLang="en-US"/>
              <a:t>Lower-level security systems that protect the logistics programs</a:t>
            </a:r>
          </a:p>
        </p:txBody>
      </p:sp>
      <p:sp>
        <p:nvSpPr>
          <p:cNvPr id="26627" name="Slide Number Placeholder 4">
            <a:extLst>
              <a:ext uri="{FF2B5EF4-FFF2-40B4-BE49-F238E27FC236}">
                <a16:creationId xmlns:a16="http://schemas.microsoft.com/office/drawing/2014/main" id="{E13953D2-2A98-D48D-5F70-3E0E33128C53}"/>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1A7E724B-4473-4670-8F85-D3289162DBC5}" type="slidenum">
              <a:rPr lang="en-US" altLang="en-US" sz="120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a:extLst>
              <a:ext uri="{FF2B5EF4-FFF2-40B4-BE49-F238E27FC236}">
                <a16:creationId xmlns:a16="http://schemas.microsoft.com/office/drawing/2014/main" id="{1A42EA93-A08A-61F7-D9E3-B2E50930AD78}"/>
              </a:ext>
            </a:extLst>
          </p:cNvPr>
          <p:cNvSpPr>
            <a:spLocks noGrp="1" noChangeArrowheads="1"/>
          </p:cNvSpPr>
          <p:nvPr>
            <p:ph type="title"/>
          </p:nvPr>
        </p:nvSpPr>
        <p:spPr/>
        <p:txBody>
          <a:bodyPr/>
          <a:lstStyle/>
          <a:p>
            <a:pPr eaLnBrk="1" hangingPunct="1"/>
            <a:r>
              <a:rPr lang="en-US" altLang="en-US" dirty="0"/>
              <a:t>Military Operations Attacks (cont.)</a:t>
            </a:r>
          </a:p>
        </p:txBody>
      </p:sp>
      <p:sp>
        <p:nvSpPr>
          <p:cNvPr id="28677" name="Rectangle 3">
            <a:extLst>
              <a:ext uri="{FF2B5EF4-FFF2-40B4-BE49-F238E27FC236}">
                <a16:creationId xmlns:a16="http://schemas.microsoft.com/office/drawing/2014/main" id="{3695A9AE-CA66-44B8-BEA4-8266334D3179}"/>
              </a:ext>
            </a:extLst>
          </p:cNvPr>
          <p:cNvSpPr>
            <a:spLocks noGrp="1" noChangeArrowheads="1"/>
          </p:cNvSpPr>
          <p:nvPr>
            <p:ph idx="1"/>
          </p:nvPr>
        </p:nvSpPr>
        <p:spPr/>
        <p:txBody>
          <a:bodyPr/>
          <a:lstStyle/>
          <a:p>
            <a:pPr eaLnBrk="1" hangingPunct="1"/>
            <a:r>
              <a:rPr lang="en-US" altLang="en-US"/>
              <a:t>One hack finds that C-141s are routed to a certain base.</a:t>
            </a:r>
          </a:p>
          <a:p>
            <a:pPr eaLnBrk="1" hangingPunct="1"/>
            <a:r>
              <a:rPr lang="en-US" altLang="en-US"/>
              <a:t>Another hack reveals food for 5,000 is delivered to that base.</a:t>
            </a:r>
          </a:p>
          <a:p>
            <a:pPr eaLnBrk="1" hangingPunct="1"/>
            <a:r>
              <a:rPr lang="en-US" altLang="en-US"/>
              <a:t>The final hack shows two brigades have had leaves canceled.</a:t>
            </a:r>
          </a:p>
          <a:p>
            <a:pPr eaLnBrk="1" hangingPunct="1"/>
            <a:r>
              <a:rPr lang="en-US" altLang="en-US"/>
              <a:t>Social engineering puts information together to reveal size and time of a deployment.</a:t>
            </a:r>
          </a:p>
        </p:txBody>
      </p:sp>
      <p:sp>
        <p:nvSpPr>
          <p:cNvPr id="28675" name="Slide Number Placeholder 4">
            <a:extLst>
              <a:ext uri="{FF2B5EF4-FFF2-40B4-BE49-F238E27FC236}">
                <a16:creationId xmlns:a16="http://schemas.microsoft.com/office/drawing/2014/main" id="{8E097E68-9F19-9FA1-F138-9563F422BF4F}"/>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E103E608-A071-42CE-9830-73285F0345C9}" type="slidenum">
              <a:rPr lang="en-US" altLang="en-US" sz="120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a:extLst>
              <a:ext uri="{FF2B5EF4-FFF2-40B4-BE49-F238E27FC236}">
                <a16:creationId xmlns:a16="http://schemas.microsoft.com/office/drawing/2014/main" id="{4243F235-2FDF-FF69-B07B-75512B190C76}"/>
              </a:ext>
            </a:extLst>
          </p:cNvPr>
          <p:cNvSpPr>
            <a:spLocks noGrp="1" noChangeArrowheads="1"/>
          </p:cNvSpPr>
          <p:nvPr>
            <p:ph type="title"/>
          </p:nvPr>
        </p:nvSpPr>
        <p:spPr/>
        <p:txBody>
          <a:bodyPr/>
          <a:lstStyle/>
          <a:p>
            <a:pPr eaLnBrk="1" hangingPunct="1"/>
            <a:r>
              <a:rPr lang="en-US" altLang="en-US" dirty="0"/>
              <a:t>Military Operations Attacks (cont.)</a:t>
            </a:r>
          </a:p>
        </p:txBody>
      </p:sp>
      <p:sp>
        <p:nvSpPr>
          <p:cNvPr id="30725" name="Rectangle 3">
            <a:extLst>
              <a:ext uri="{FF2B5EF4-FFF2-40B4-BE49-F238E27FC236}">
                <a16:creationId xmlns:a16="http://schemas.microsoft.com/office/drawing/2014/main" id="{83720909-5364-5612-800B-717A46CB854F}"/>
              </a:ext>
            </a:extLst>
          </p:cNvPr>
          <p:cNvSpPr>
            <a:spLocks noGrp="1" noChangeArrowheads="1"/>
          </p:cNvSpPr>
          <p:nvPr>
            <p:ph idx="1"/>
          </p:nvPr>
        </p:nvSpPr>
        <p:spPr/>
        <p:txBody>
          <a:bodyPr>
            <a:normAutofit/>
          </a:bodyPr>
          <a:lstStyle/>
          <a:p>
            <a:pPr eaLnBrk="1" hangingPunct="1"/>
            <a:r>
              <a:rPr lang="en-US" altLang="en-US" dirty="0"/>
              <a:t>Variations on a theme</a:t>
            </a:r>
          </a:p>
          <a:p>
            <a:pPr lvl="1" eaLnBrk="1" hangingPunct="1"/>
            <a:r>
              <a:rPr lang="en-US" altLang="en-US" sz="2400" dirty="0"/>
              <a:t>Hacker changes the date and destination of the food and weapons delivery.</a:t>
            </a:r>
          </a:p>
          <a:p>
            <a:pPr lvl="1" eaLnBrk="1" hangingPunct="1"/>
            <a:r>
              <a:rPr lang="en-US" altLang="en-US" sz="2400" dirty="0"/>
              <a:t>Brigades are now at risk.</a:t>
            </a:r>
          </a:p>
          <a:p>
            <a:pPr lvl="2" eaLnBrk="1" hangingPunct="1"/>
            <a:r>
              <a:rPr lang="en-US" altLang="en-US" sz="2400" dirty="0"/>
              <a:t>Without food and ammunition</a:t>
            </a:r>
          </a:p>
        </p:txBody>
      </p:sp>
      <p:sp>
        <p:nvSpPr>
          <p:cNvPr id="30723" name="Slide Number Placeholder 4">
            <a:extLst>
              <a:ext uri="{FF2B5EF4-FFF2-40B4-BE49-F238E27FC236}">
                <a16:creationId xmlns:a16="http://schemas.microsoft.com/office/drawing/2014/main" id="{68901F9B-9A9E-367D-33C6-E033878353F7}"/>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1F625A67-AD65-4518-90B5-5448E13005B2}" type="slidenum">
              <a:rPr lang="en-US" altLang="en-US" sz="1200">
                <a:latin typeface="Garamond" panose="02020404030301010803" pitchFamily="18" charset="0"/>
              </a:rPr>
              <a:pPr>
                <a:spcBef>
                  <a:spcPct val="0"/>
                </a:spcBef>
                <a:buClrTx/>
                <a:buSzTx/>
                <a:buFontTx/>
                <a:buNone/>
              </a:pPr>
              <a:t>57</a:t>
            </a:fld>
            <a:endParaRPr lang="en-US" altLang="en-US" sz="1200">
              <a:latin typeface="Garamond" panose="02020404030301010803"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a:extLst>
              <a:ext uri="{FF2B5EF4-FFF2-40B4-BE49-F238E27FC236}">
                <a16:creationId xmlns:a16="http://schemas.microsoft.com/office/drawing/2014/main" id="{C432FB9B-8569-625A-8336-750E4FC8797E}"/>
              </a:ext>
            </a:extLst>
          </p:cNvPr>
          <p:cNvSpPr>
            <a:spLocks noGrp="1" noChangeArrowheads="1"/>
          </p:cNvSpPr>
          <p:nvPr>
            <p:ph type="title"/>
          </p:nvPr>
        </p:nvSpPr>
        <p:spPr/>
        <p:txBody>
          <a:bodyPr/>
          <a:lstStyle/>
          <a:p>
            <a:pPr eaLnBrk="1" hangingPunct="1"/>
            <a:r>
              <a:rPr lang="en-US" altLang="en-US" dirty="0"/>
              <a:t>Military Operations Attacks (cont.)</a:t>
            </a:r>
          </a:p>
        </p:txBody>
      </p:sp>
      <p:sp>
        <p:nvSpPr>
          <p:cNvPr id="32773" name="Rectangle 3">
            <a:extLst>
              <a:ext uri="{FF2B5EF4-FFF2-40B4-BE49-F238E27FC236}">
                <a16:creationId xmlns:a16="http://schemas.microsoft.com/office/drawing/2014/main" id="{02C91C6F-E8D2-5A73-9EBC-A670F087B9D2}"/>
              </a:ext>
            </a:extLst>
          </p:cNvPr>
          <p:cNvSpPr>
            <a:spLocks noGrp="1" noChangeArrowheads="1"/>
          </p:cNvSpPr>
          <p:nvPr>
            <p:ph idx="1"/>
          </p:nvPr>
        </p:nvSpPr>
        <p:spPr/>
        <p:txBody>
          <a:bodyPr/>
          <a:lstStyle/>
          <a:p>
            <a:pPr eaLnBrk="1" hangingPunct="1"/>
            <a:r>
              <a:rPr lang="en-US" altLang="en-US"/>
              <a:t>Illustrates the need for high security on all military systems.</a:t>
            </a:r>
          </a:p>
          <a:p>
            <a:pPr eaLnBrk="1" hangingPunct="1"/>
            <a:r>
              <a:rPr lang="en-US" altLang="en-US"/>
              <a:t>There are clearly no “low-priority” security systems.</a:t>
            </a:r>
          </a:p>
        </p:txBody>
      </p:sp>
      <p:sp>
        <p:nvSpPr>
          <p:cNvPr id="32771" name="Slide Number Placeholder 4">
            <a:extLst>
              <a:ext uri="{FF2B5EF4-FFF2-40B4-BE49-F238E27FC236}">
                <a16:creationId xmlns:a16="http://schemas.microsoft.com/office/drawing/2014/main" id="{4D450B95-F773-DBAF-FF60-EDB77B624E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75B2F0E-1292-4609-AC4F-BBA4AD5F16CE}" type="slidenum">
              <a:rPr lang="en-US" altLang="en-US" sz="120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A229645D-0A71-6266-4C38-C9598A6AFFCF}"/>
              </a:ext>
            </a:extLst>
          </p:cNvPr>
          <p:cNvSpPr>
            <a:spLocks noGrp="1" noChangeArrowheads="1"/>
          </p:cNvSpPr>
          <p:nvPr>
            <p:ph type="title"/>
          </p:nvPr>
        </p:nvSpPr>
        <p:spPr/>
        <p:txBody>
          <a:bodyPr/>
          <a:lstStyle/>
          <a:p>
            <a:pPr eaLnBrk="1" hangingPunct="1"/>
            <a:r>
              <a:rPr lang="en-US" altLang="en-US" dirty="0"/>
              <a:t>General Attacks</a:t>
            </a:r>
          </a:p>
        </p:txBody>
      </p:sp>
      <p:sp>
        <p:nvSpPr>
          <p:cNvPr id="34821" name="Rectangle 3">
            <a:extLst>
              <a:ext uri="{FF2B5EF4-FFF2-40B4-BE49-F238E27FC236}">
                <a16:creationId xmlns:a16="http://schemas.microsoft.com/office/drawing/2014/main" id="{0FB84057-CC3A-1BEE-CA87-77E8281C0AB0}"/>
              </a:ext>
            </a:extLst>
          </p:cNvPr>
          <p:cNvSpPr>
            <a:spLocks noGrp="1" noChangeArrowheads="1"/>
          </p:cNvSpPr>
          <p:nvPr>
            <p:ph idx="1"/>
          </p:nvPr>
        </p:nvSpPr>
        <p:spPr/>
        <p:txBody>
          <a:bodyPr>
            <a:normAutofit/>
          </a:bodyPr>
          <a:lstStyle/>
          <a:p>
            <a:pPr eaLnBrk="1" hangingPunct="1">
              <a:lnSpc>
                <a:spcPct val="90000"/>
              </a:lnSpc>
            </a:pPr>
            <a:r>
              <a:rPr lang="en-US" altLang="en-US" dirty="0"/>
              <a:t>Unfocused attacks with no specific target</a:t>
            </a:r>
          </a:p>
          <a:p>
            <a:pPr lvl="1" eaLnBrk="1" hangingPunct="1">
              <a:lnSpc>
                <a:spcPct val="90000"/>
              </a:lnSpc>
            </a:pPr>
            <a:r>
              <a:rPr lang="en-US" altLang="en-US" sz="2400" dirty="0"/>
              <a:t>Sheer volume of these attacks causes significant economic damage.</a:t>
            </a:r>
          </a:p>
          <a:p>
            <a:pPr lvl="1" eaLnBrk="1" hangingPunct="1">
              <a:lnSpc>
                <a:spcPct val="90000"/>
              </a:lnSpc>
            </a:pPr>
            <a:r>
              <a:rPr lang="en-US" altLang="en-US" sz="2400" dirty="0"/>
              <a:t>IT personnel drop normal projects to combat general attacks.</a:t>
            </a:r>
          </a:p>
          <a:p>
            <a:pPr lvl="1" eaLnBrk="1" hangingPunct="1">
              <a:lnSpc>
                <a:spcPct val="90000"/>
              </a:lnSpc>
            </a:pPr>
            <a:r>
              <a:rPr lang="en-US" altLang="en-US" sz="2400" dirty="0"/>
              <a:t>E-commerce is virtually unusable.</a:t>
            </a:r>
          </a:p>
        </p:txBody>
      </p:sp>
      <p:sp>
        <p:nvSpPr>
          <p:cNvPr id="34819" name="Slide Number Placeholder 4">
            <a:extLst>
              <a:ext uri="{FF2B5EF4-FFF2-40B4-BE49-F238E27FC236}">
                <a16:creationId xmlns:a16="http://schemas.microsoft.com/office/drawing/2014/main" id="{C42A29E2-0155-1EA1-02B8-9B5B5F4A49EC}"/>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A23B97F-AFF4-4688-BC35-EE0EA06AA1A3}" type="slidenum">
              <a:rPr lang="en-US" altLang="en-US" sz="1200">
                <a:latin typeface="Garamond" panose="02020404030301010803" pitchFamily="18" charset="0"/>
              </a:rPr>
              <a:pPr>
                <a:spcBef>
                  <a:spcPct val="0"/>
                </a:spcBef>
                <a:buClrTx/>
                <a:buSzTx/>
                <a:buFontTx/>
                <a:buNone/>
              </a:pPr>
              <a:t>59</a:t>
            </a:fld>
            <a:endParaRPr lang="en-US" altLang="en-US" sz="1200">
              <a:latin typeface="Garamond" panose="02020404030301010803"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D40C-5661-8354-C2E4-D2FD3C648834}"/>
              </a:ext>
            </a:extLst>
          </p:cNvPr>
          <p:cNvSpPr>
            <a:spLocks noGrp="1"/>
          </p:cNvSpPr>
          <p:nvPr>
            <p:ph type="title"/>
          </p:nvPr>
        </p:nvSpPr>
        <p:spPr/>
        <p:txBody>
          <a:bodyPr/>
          <a:lstStyle/>
          <a:p>
            <a:r>
              <a:rPr lang="en-US" dirty="0"/>
              <a:t>Notable Concerns</a:t>
            </a:r>
          </a:p>
        </p:txBody>
      </p:sp>
      <p:sp>
        <p:nvSpPr>
          <p:cNvPr id="3" name="Content Placeholder 2">
            <a:extLst>
              <a:ext uri="{FF2B5EF4-FFF2-40B4-BE49-F238E27FC236}">
                <a16:creationId xmlns:a16="http://schemas.microsoft.com/office/drawing/2014/main" id="{21675A54-0228-8936-9682-B792488B6D72}"/>
              </a:ext>
            </a:extLst>
          </p:cNvPr>
          <p:cNvSpPr>
            <a:spLocks noGrp="1"/>
          </p:cNvSpPr>
          <p:nvPr>
            <p:ph idx="1"/>
          </p:nvPr>
        </p:nvSpPr>
        <p:spPr/>
        <p:txBody>
          <a:bodyPr>
            <a:normAutofit/>
          </a:bodyPr>
          <a:lstStyle/>
          <a:p>
            <a:r>
              <a:rPr lang="en-US" dirty="0"/>
              <a:t>The biggest consumer of big data in the USA is likely the US Government, which we did not actually notice until the </a:t>
            </a:r>
            <a:r>
              <a:rPr lang="en-US" dirty="0">
                <a:hlinkClick r:id="rId2"/>
              </a:rPr>
              <a:t>Snowden</a:t>
            </a:r>
            <a:r>
              <a:rPr lang="en-US" dirty="0"/>
              <a:t> leak. Now we know the National Security Administration (NSA), which monitors the activities of the Internet constantly in search for potential patterns of suspicious or illegal activities their system may pick up.</a:t>
            </a:r>
          </a:p>
          <a:p>
            <a:r>
              <a:rPr lang="en-US" dirty="0">
                <a:hlinkClick r:id="rId3"/>
              </a:rPr>
              <a:t>2013 mass surveillance leak</a:t>
            </a:r>
            <a:endParaRPr lang="en-US" dirty="0"/>
          </a:p>
        </p:txBody>
      </p:sp>
      <p:sp>
        <p:nvSpPr>
          <p:cNvPr id="4" name="Date Placeholder 3">
            <a:extLst>
              <a:ext uri="{FF2B5EF4-FFF2-40B4-BE49-F238E27FC236}">
                <a16:creationId xmlns:a16="http://schemas.microsoft.com/office/drawing/2014/main" id="{D0E7386F-B008-6D2A-FF5C-46A16BCA7CA0}"/>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815EDE03-9E66-164F-66C0-319BB27AE4A8}"/>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1D2B7362-B99F-79E1-4EFF-45A2F7B8D451}"/>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3330480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EEB50E7D-559C-0969-0A98-BB2A0B39E6D4}"/>
              </a:ext>
            </a:extLst>
          </p:cNvPr>
          <p:cNvSpPr>
            <a:spLocks noGrp="1" noChangeArrowheads="1"/>
          </p:cNvSpPr>
          <p:nvPr>
            <p:ph type="title"/>
          </p:nvPr>
        </p:nvSpPr>
        <p:spPr/>
        <p:txBody>
          <a:bodyPr/>
          <a:lstStyle/>
          <a:p>
            <a:pPr eaLnBrk="1" hangingPunct="1"/>
            <a:r>
              <a:rPr lang="en-US" altLang="en-US" dirty="0"/>
              <a:t>Information Warfare</a:t>
            </a:r>
          </a:p>
        </p:txBody>
      </p:sp>
      <p:sp>
        <p:nvSpPr>
          <p:cNvPr id="36869" name="Rectangle 3">
            <a:extLst>
              <a:ext uri="{FF2B5EF4-FFF2-40B4-BE49-F238E27FC236}">
                <a16:creationId xmlns:a16="http://schemas.microsoft.com/office/drawing/2014/main" id="{C08BC439-B499-3FD9-CB96-3FD55F5CA678}"/>
              </a:ext>
            </a:extLst>
          </p:cNvPr>
          <p:cNvSpPr>
            <a:spLocks noGrp="1" noChangeArrowheads="1"/>
          </p:cNvSpPr>
          <p:nvPr>
            <p:ph idx="1"/>
          </p:nvPr>
        </p:nvSpPr>
        <p:spPr/>
        <p:txBody>
          <a:bodyPr>
            <a:normAutofit/>
          </a:bodyPr>
          <a:lstStyle/>
          <a:p>
            <a:pPr eaLnBrk="1" hangingPunct="1"/>
            <a:r>
              <a:rPr lang="en-US" altLang="en-US" dirty="0"/>
              <a:t>Any attempt to manipulate information in pursuit of a military or political goal:</a:t>
            </a:r>
          </a:p>
          <a:p>
            <a:pPr lvl="1" eaLnBrk="1" hangingPunct="1"/>
            <a:r>
              <a:rPr lang="en-US" altLang="en-US" sz="2400" dirty="0"/>
              <a:t>Use computers to gather information.</a:t>
            </a:r>
          </a:p>
          <a:p>
            <a:pPr lvl="1" eaLnBrk="1" hangingPunct="1"/>
            <a:r>
              <a:rPr lang="en-US" altLang="en-US" sz="2400" dirty="0"/>
              <a:t>Use computers to disseminate propaganda.</a:t>
            </a:r>
          </a:p>
        </p:txBody>
      </p:sp>
      <p:sp>
        <p:nvSpPr>
          <p:cNvPr id="36867" name="Slide Number Placeholder 4">
            <a:extLst>
              <a:ext uri="{FF2B5EF4-FFF2-40B4-BE49-F238E27FC236}">
                <a16:creationId xmlns:a16="http://schemas.microsoft.com/office/drawing/2014/main" id="{2609A25B-5A49-5E11-66BC-35C7B24FA221}"/>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9EC2558D-B348-44DA-AF87-28D93B699D79}" type="slidenum">
              <a:rPr lang="en-US" altLang="en-US" sz="120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a:extLst>
              <a:ext uri="{FF2B5EF4-FFF2-40B4-BE49-F238E27FC236}">
                <a16:creationId xmlns:a16="http://schemas.microsoft.com/office/drawing/2014/main" id="{EB3BC9A1-D6C5-B984-BAD8-8352C6B34A74}"/>
              </a:ext>
            </a:extLst>
          </p:cNvPr>
          <p:cNvSpPr>
            <a:spLocks noGrp="1" noChangeArrowheads="1"/>
          </p:cNvSpPr>
          <p:nvPr>
            <p:ph type="title"/>
          </p:nvPr>
        </p:nvSpPr>
        <p:spPr/>
        <p:txBody>
          <a:bodyPr/>
          <a:lstStyle/>
          <a:p>
            <a:pPr eaLnBrk="1" hangingPunct="1"/>
            <a:r>
              <a:rPr lang="en-US" altLang="en-US" dirty="0"/>
              <a:t>Information Warfare (cont.)</a:t>
            </a:r>
          </a:p>
        </p:txBody>
      </p:sp>
      <p:sp>
        <p:nvSpPr>
          <p:cNvPr id="40965" name="Rectangle 3">
            <a:extLst>
              <a:ext uri="{FF2B5EF4-FFF2-40B4-BE49-F238E27FC236}">
                <a16:creationId xmlns:a16="http://schemas.microsoft.com/office/drawing/2014/main" id="{DFBD5AAD-5D29-EAF8-2D85-334925FC9536}"/>
              </a:ext>
            </a:extLst>
          </p:cNvPr>
          <p:cNvSpPr>
            <a:spLocks noGrp="1" noChangeArrowheads="1"/>
          </p:cNvSpPr>
          <p:nvPr>
            <p:ph idx="1"/>
          </p:nvPr>
        </p:nvSpPr>
        <p:spPr/>
        <p:txBody>
          <a:bodyPr>
            <a:normAutofit/>
          </a:bodyPr>
          <a:lstStyle/>
          <a:p>
            <a:pPr eaLnBrk="1" hangingPunct="1"/>
            <a:r>
              <a:rPr lang="en-US" altLang="en-US" dirty="0"/>
              <a:t>Information Control</a:t>
            </a:r>
          </a:p>
          <a:p>
            <a:pPr lvl="1" eaLnBrk="1" hangingPunct="1"/>
            <a:r>
              <a:rPr lang="en-US" altLang="en-US" sz="2400" dirty="0"/>
              <a:t>Since World War </a:t>
            </a:r>
            <a:r>
              <a:rPr lang="en-US" altLang="en-US" sz="2400" dirty="0" err="1"/>
              <a:t>ll</a:t>
            </a:r>
            <a:r>
              <a:rPr lang="en-US" altLang="en-US" sz="2400" dirty="0"/>
              <a:t>, part of political and military conflicts</a:t>
            </a:r>
          </a:p>
          <a:p>
            <a:pPr lvl="2" eaLnBrk="1" hangingPunct="1"/>
            <a:r>
              <a:rPr lang="en-US" altLang="en-US" sz="2400" dirty="0"/>
              <a:t>Tokyo Rose</a:t>
            </a:r>
          </a:p>
          <a:p>
            <a:pPr lvl="2" eaLnBrk="1" hangingPunct="1"/>
            <a:r>
              <a:rPr lang="en-US" altLang="en-US" sz="2400" dirty="0"/>
              <a:t>Radio Free Europe</a:t>
            </a:r>
          </a:p>
          <a:p>
            <a:pPr lvl="1" eaLnBrk="1" hangingPunct="1"/>
            <a:r>
              <a:rPr lang="en-US" altLang="en-US" sz="2400" dirty="0"/>
              <a:t>Language manipulation</a:t>
            </a:r>
          </a:p>
          <a:p>
            <a:pPr lvl="2" eaLnBrk="1" hangingPunct="1"/>
            <a:r>
              <a:rPr lang="en-US" altLang="en-US" sz="2400" dirty="0"/>
              <a:t>Innocent civilians killed = collateral damage</a:t>
            </a:r>
          </a:p>
          <a:p>
            <a:pPr lvl="2" eaLnBrk="1" hangingPunct="1"/>
            <a:r>
              <a:rPr lang="en-US" altLang="en-US" sz="2400" dirty="0"/>
              <a:t>Starting a war = preemptive action</a:t>
            </a:r>
          </a:p>
        </p:txBody>
      </p:sp>
      <p:sp>
        <p:nvSpPr>
          <p:cNvPr id="40963" name="Slide Number Placeholder 4">
            <a:extLst>
              <a:ext uri="{FF2B5EF4-FFF2-40B4-BE49-F238E27FC236}">
                <a16:creationId xmlns:a16="http://schemas.microsoft.com/office/drawing/2014/main" id="{9BC15659-9C1C-58F3-D0F4-195F70C77E32}"/>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77DDA36E-A352-4D63-BB55-761D811F9419}" type="slidenum">
              <a:rPr lang="en-US" altLang="en-US" sz="120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BEDB6CB0-C154-0D13-BD35-225132C68DDC}"/>
              </a:ext>
            </a:extLst>
          </p:cNvPr>
          <p:cNvSpPr>
            <a:spLocks noGrp="1" noChangeArrowheads="1"/>
          </p:cNvSpPr>
          <p:nvPr>
            <p:ph type="title"/>
          </p:nvPr>
        </p:nvSpPr>
        <p:spPr/>
        <p:txBody>
          <a:bodyPr/>
          <a:lstStyle/>
          <a:p>
            <a:pPr eaLnBrk="1" hangingPunct="1"/>
            <a:r>
              <a:rPr lang="en-US" altLang="en-US" dirty="0"/>
              <a:t>Information Warfare (cont.)</a:t>
            </a:r>
          </a:p>
        </p:txBody>
      </p:sp>
      <p:sp>
        <p:nvSpPr>
          <p:cNvPr id="43013" name="Rectangle 3">
            <a:extLst>
              <a:ext uri="{FF2B5EF4-FFF2-40B4-BE49-F238E27FC236}">
                <a16:creationId xmlns:a16="http://schemas.microsoft.com/office/drawing/2014/main" id="{4BEB88B0-5E5F-3979-EE9A-DDDDCFC0E0D3}"/>
              </a:ext>
            </a:extLst>
          </p:cNvPr>
          <p:cNvSpPr>
            <a:spLocks noGrp="1" noChangeArrowheads="1"/>
          </p:cNvSpPr>
          <p:nvPr>
            <p:ph idx="1"/>
          </p:nvPr>
        </p:nvSpPr>
        <p:spPr/>
        <p:txBody>
          <a:bodyPr>
            <a:normAutofit/>
          </a:bodyPr>
          <a:lstStyle/>
          <a:p>
            <a:pPr eaLnBrk="1" hangingPunct="1"/>
            <a:r>
              <a:rPr lang="en-US" altLang="en-US" dirty="0"/>
              <a:t>Information Control</a:t>
            </a:r>
          </a:p>
          <a:p>
            <a:pPr lvl="1" eaLnBrk="1" hangingPunct="1"/>
            <a:r>
              <a:rPr lang="en-US" altLang="en-US" sz="2400" dirty="0"/>
              <a:t>The Internet is an inexpensive vehicle for swaying public opinion</a:t>
            </a:r>
          </a:p>
          <a:p>
            <a:pPr lvl="2" eaLnBrk="1" hangingPunct="1"/>
            <a:r>
              <a:rPr lang="en-US" altLang="en-US" sz="2400" dirty="0"/>
              <a:t>Web sites</a:t>
            </a:r>
          </a:p>
          <a:p>
            <a:pPr lvl="2" eaLnBrk="1" hangingPunct="1"/>
            <a:r>
              <a:rPr lang="en-US" altLang="en-US" sz="2400" dirty="0"/>
              <a:t>Postings to discussion groups and bulletin boards</a:t>
            </a:r>
          </a:p>
          <a:p>
            <a:pPr lvl="2" eaLnBrk="1" hangingPunct="1"/>
            <a:r>
              <a:rPr lang="en-US" altLang="en-US" sz="2400" dirty="0"/>
              <a:t>Public opinion quickly gains momentum</a:t>
            </a:r>
          </a:p>
          <a:p>
            <a:pPr lvl="1" eaLnBrk="1" hangingPunct="1"/>
            <a:r>
              <a:rPr lang="en-US" altLang="en-US" sz="2400" dirty="0"/>
              <a:t>Closely related to propaganda</a:t>
            </a:r>
          </a:p>
          <a:p>
            <a:pPr lvl="2" eaLnBrk="1" hangingPunct="1"/>
            <a:endParaRPr lang="en-US" altLang="en-US" sz="2400" dirty="0"/>
          </a:p>
        </p:txBody>
      </p:sp>
      <p:sp>
        <p:nvSpPr>
          <p:cNvPr id="43011" name="Slide Number Placeholder 4">
            <a:extLst>
              <a:ext uri="{FF2B5EF4-FFF2-40B4-BE49-F238E27FC236}">
                <a16:creationId xmlns:a16="http://schemas.microsoft.com/office/drawing/2014/main" id="{EEA5FEF8-62FC-7786-4487-D54A8BF56371}"/>
              </a:ext>
            </a:extLst>
          </p:cNvPr>
          <p:cNvSpPr>
            <a:spLocks noGrp="1"/>
          </p:cNvSpPr>
          <p:nvPr>
            <p:ph type="sldNum" sz="quarter" idx="4294967295"/>
          </p:nvPr>
        </p:nvSpPr>
        <p:spPr>
          <a:xfrm>
            <a:off x="0" y="5883275"/>
            <a:ext cx="623887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accent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accent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accent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accent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accent1"/>
                </a:solidFill>
                <a:latin typeface="Arial" panose="020B0604020202020204" pitchFamily="34" charset="0"/>
              </a:defRPr>
            </a:lvl9pPr>
          </a:lstStyle>
          <a:p>
            <a:pPr>
              <a:spcBef>
                <a:spcPct val="0"/>
              </a:spcBef>
              <a:buClrTx/>
              <a:buSzTx/>
              <a:buFontTx/>
              <a:buNone/>
            </a:pPr>
            <a:fld id="{B9840F58-219A-4A58-B8F4-B5799C182897}" type="slidenum">
              <a:rPr lang="en-US" altLang="en-US" sz="120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E23A-D9C1-33EF-82F8-7C030619E0D7}"/>
              </a:ext>
            </a:extLst>
          </p:cNvPr>
          <p:cNvSpPr>
            <a:spLocks noGrp="1"/>
          </p:cNvSpPr>
          <p:nvPr>
            <p:ph type="title"/>
          </p:nvPr>
        </p:nvSpPr>
        <p:spPr/>
        <p:txBody>
          <a:bodyPr/>
          <a:lstStyle/>
          <a:p>
            <a:r>
              <a:rPr lang="en-US" dirty="0"/>
              <a:t>Information Warfare, cont.</a:t>
            </a:r>
          </a:p>
        </p:txBody>
      </p:sp>
      <p:sp>
        <p:nvSpPr>
          <p:cNvPr id="3" name="Content Placeholder 2">
            <a:extLst>
              <a:ext uri="{FF2B5EF4-FFF2-40B4-BE49-F238E27FC236}">
                <a16:creationId xmlns:a16="http://schemas.microsoft.com/office/drawing/2014/main" id="{22CED9FB-C0F6-3B5D-EB05-CE416D81A841}"/>
              </a:ext>
            </a:extLst>
          </p:cNvPr>
          <p:cNvSpPr>
            <a:spLocks noGrp="1"/>
          </p:cNvSpPr>
          <p:nvPr>
            <p:ph idx="1"/>
          </p:nvPr>
        </p:nvSpPr>
        <p:spPr/>
        <p:txBody>
          <a:bodyPr/>
          <a:lstStyle/>
          <a:p>
            <a:r>
              <a:rPr lang="en-US" dirty="0"/>
              <a:t>We know how information warfare is done because of the Snowden leaks. Documents show widespread and commonplace data espionage was used all the time to..</a:t>
            </a:r>
          </a:p>
          <a:p>
            <a:pPr lvl="1"/>
            <a:r>
              <a:rPr lang="en-US" dirty="0"/>
              <a:t>Gain the upper hand in negotiations.</a:t>
            </a:r>
          </a:p>
          <a:p>
            <a:pPr lvl="1"/>
            <a:r>
              <a:rPr lang="en-US" dirty="0"/>
              <a:t>Determine if adversaries were being truthful.</a:t>
            </a:r>
          </a:p>
          <a:p>
            <a:pPr lvl="1"/>
            <a:r>
              <a:rPr lang="en-US" dirty="0"/>
              <a:t>Guide policy.</a:t>
            </a:r>
          </a:p>
        </p:txBody>
      </p:sp>
      <p:sp>
        <p:nvSpPr>
          <p:cNvPr id="4" name="Date Placeholder 3">
            <a:extLst>
              <a:ext uri="{FF2B5EF4-FFF2-40B4-BE49-F238E27FC236}">
                <a16:creationId xmlns:a16="http://schemas.microsoft.com/office/drawing/2014/main" id="{B4D18716-3070-1892-A161-050314F8C381}"/>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C3F8C1F9-088F-ED68-7938-7DA24D354C6F}"/>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E02DB1AF-3AC2-9CB9-0337-B920B8D7BA37}"/>
              </a:ext>
            </a:extLst>
          </p:cNvPr>
          <p:cNvSpPr>
            <a:spLocks noGrp="1"/>
          </p:cNvSpPr>
          <p:nvPr>
            <p:ph type="sldNum" sz="quarter" idx="12"/>
          </p:nvPr>
        </p:nvSpPr>
        <p:spPr/>
        <p:txBody>
          <a:bodyPr/>
          <a:lstStyle/>
          <a:p>
            <a:fld id="{DFDF98CC-160E-494C-8C3C-8CDC5FA257DE}" type="slidenum">
              <a:rPr lang="en-US" smtClean="0"/>
              <a:t>63</a:t>
            </a:fld>
            <a:endParaRPr lang="en-US"/>
          </a:p>
        </p:txBody>
      </p:sp>
    </p:spTree>
    <p:extLst>
      <p:ext uri="{BB962C8B-B14F-4D97-AF65-F5344CB8AC3E}">
        <p14:creationId xmlns:p14="http://schemas.microsoft.com/office/powerpoint/2010/main" val="3083144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88CD5C-9C53-22B7-58F5-1E03236EEFD8}"/>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6" name="Slide Number Placeholder 5">
            <a:extLst>
              <a:ext uri="{FF2B5EF4-FFF2-40B4-BE49-F238E27FC236}">
                <a16:creationId xmlns:a16="http://schemas.microsoft.com/office/drawing/2014/main" id="{CECBDA25-4520-7B2E-299E-762ADC62D4F0}"/>
              </a:ext>
            </a:extLst>
          </p:cNvPr>
          <p:cNvSpPr>
            <a:spLocks noGrp="1"/>
          </p:cNvSpPr>
          <p:nvPr>
            <p:ph type="sldNum" sz="quarter" idx="12"/>
          </p:nvPr>
        </p:nvSpPr>
        <p:spPr/>
        <p:txBody>
          <a:bodyPr/>
          <a:lstStyle/>
          <a:p>
            <a:fld id="{DFDF98CC-160E-494C-8C3C-8CDC5FA257DE}" type="slidenum">
              <a:rPr lang="en-US" smtClean="0"/>
              <a:t>64</a:t>
            </a:fld>
            <a:endParaRPr lang="en-US"/>
          </a:p>
        </p:txBody>
      </p:sp>
      <p:pic>
        <p:nvPicPr>
          <p:cNvPr id="10" name="Picture 9" descr="Table&#10;&#10;Description automatically generated with low confidence">
            <a:extLst>
              <a:ext uri="{FF2B5EF4-FFF2-40B4-BE49-F238E27FC236}">
                <a16:creationId xmlns:a16="http://schemas.microsoft.com/office/drawing/2014/main" id="{B205B264-2EED-006C-07E4-13D0CE787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46" y="260755"/>
            <a:ext cx="10623308" cy="6336490"/>
          </a:xfrm>
          <a:prstGeom prst="rect">
            <a:avLst/>
          </a:prstGeom>
        </p:spPr>
      </p:pic>
    </p:spTree>
    <p:extLst>
      <p:ext uri="{BB962C8B-B14F-4D97-AF65-F5344CB8AC3E}">
        <p14:creationId xmlns:p14="http://schemas.microsoft.com/office/powerpoint/2010/main" val="2169848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220F4-9F2D-A3D6-2284-9EFE541FECEF}"/>
              </a:ext>
            </a:extLst>
          </p:cNvPr>
          <p:cNvSpPr>
            <a:spLocks noGrp="1"/>
          </p:cNvSpPr>
          <p:nvPr>
            <p:ph type="title"/>
          </p:nvPr>
        </p:nvSpPr>
        <p:spPr/>
        <p:txBody>
          <a:bodyPr/>
          <a:lstStyle/>
          <a:p>
            <a:r>
              <a:rPr lang="en-US" dirty="0"/>
              <a:t>Current Solutions:</a:t>
            </a:r>
          </a:p>
        </p:txBody>
      </p:sp>
      <p:sp>
        <p:nvSpPr>
          <p:cNvPr id="3" name="Content Placeholder 2">
            <a:extLst>
              <a:ext uri="{FF2B5EF4-FFF2-40B4-BE49-F238E27FC236}">
                <a16:creationId xmlns:a16="http://schemas.microsoft.com/office/drawing/2014/main" id="{969DDB7A-B6F6-ADD2-7715-082D72FD7941}"/>
              </a:ext>
            </a:extLst>
          </p:cNvPr>
          <p:cNvSpPr>
            <a:spLocks noGrp="1"/>
          </p:cNvSpPr>
          <p:nvPr>
            <p:ph idx="1"/>
          </p:nvPr>
        </p:nvSpPr>
        <p:spPr/>
        <p:txBody>
          <a:bodyPr>
            <a:normAutofit/>
          </a:bodyPr>
          <a:lstStyle/>
          <a:p>
            <a:r>
              <a:rPr lang="en-US" dirty="0"/>
              <a:t>Linguistic approaches</a:t>
            </a:r>
          </a:p>
          <a:p>
            <a:pPr lvl="1"/>
            <a:r>
              <a:rPr lang="en-US" sz="2400" dirty="0"/>
              <a:t>Data Representation</a:t>
            </a:r>
          </a:p>
          <a:p>
            <a:pPr lvl="1"/>
            <a:r>
              <a:rPr lang="en-US" sz="2400" dirty="0"/>
              <a:t>Deep Syntax</a:t>
            </a:r>
          </a:p>
          <a:p>
            <a:pPr lvl="1"/>
            <a:r>
              <a:rPr lang="en-US" sz="2400" dirty="0"/>
              <a:t>Semantic Analysis</a:t>
            </a:r>
          </a:p>
          <a:p>
            <a:pPr lvl="1"/>
            <a:r>
              <a:rPr lang="en-US" sz="2400" dirty="0"/>
              <a:t>Rhetorical Structure and Discourse Analysis</a:t>
            </a:r>
          </a:p>
          <a:p>
            <a:pPr lvl="1"/>
            <a:r>
              <a:rPr lang="en-US" sz="2400" dirty="0" err="1"/>
              <a:t>Classifers</a:t>
            </a:r>
            <a:endParaRPr 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1EE2EE-A3A6-4578-C2D6-42FED155AC10}"/>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B2955D58-9E09-8AB7-DA3C-E11B8E2BA7CD}"/>
              </a:ext>
            </a:extLst>
          </p:cNvPr>
          <p:cNvSpPr>
            <a:spLocks noGrp="1"/>
          </p:cNvSpPr>
          <p:nvPr>
            <p:ph type="ftr" sz="quarter" idx="11"/>
          </p:nvPr>
        </p:nvSpPr>
        <p:spPr/>
        <p:txBody>
          <a:bodyPr/>
          <a:lstStyle/>
          <a:p>
            <a:r>
              <a:rPr lang="en-US"/>
              <a:t>Cybersecurity and Society</a:t>
            </a:r>
            <a:endParaRPr lang="en-US" dirty="0"/>
          </a:p>
        </p:txBody>
      </p:sp>
      <p:sp>
        <p:nvSpPr>
          <p:cNvPr id="6" name="Slide Number Placeholder 5">
            <a:extLst>
              <a:ext uri="{FF2B5EF4-FFF2-40B4-BE49-F238E27FC236}">
                <a16:creationId xmlns:a16="http://schemas.microsoft.com/office/drawing/2014/main" id="{0B79E142-839A-D822-03C3-66AB56D3E4F8}"/>
              </a:ext>
            </a:extLst>
          </p:cNvPr>
          <p:cNvSpPr>
            <a:spLocks noGrp="1"/>
          </p:cNvSpPr>
          <p:nvPr>
            <p:ph type="sldNum" sz="quarter" idx="12"/>
          </p:nvPr>
        </p:nvSpPr>
        <p:spPr/>
        <p:txBody>
          <a:bodyPr/>
          <a:lstStyle/>
          <a:p>
            <a:fld id="{DFDF98CC-160E-494C-8C3C-8CDC5FA257DE}" type="slidenum">
              <a:rPr lang="en-US" smtClean="0"/>
              <a:t>66</a:t>
            </a:fld>
            <a:endParaRPr lang="en-US"/>
          </a:p>
        </p:txBody>
      </p:sp>
      <p:pic>
        <p:nvPicPr>
          <p:cNvPr id="8" name="Content Placeholder 7" descr="Diagram&#10;&#10;Description automatically generated">
            <a:extLst>
              <a:ext uri="{FF2B5EF4-FFF2-40B4-BE49-F238E27FC236}">
                <a16:creationId xmlns:a16="http://schemas.microsoft.com/office/drawing/2014/main" id="{F12C50A6-3E69-DDEF-6A00-CB05AAF0E44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91879" y="-3074"/>
            <a:ext cx="8229600" cy="6861074"/>
          </a:xfrm>
        </p:spPr>
      </p:pic>
    </p:spTree>
    <p:extLst>
      <p:ext uri="{BB962C8B-B14F-4D97-AF65-F5344CB8AC3E}">
        <p14:creationId xmlns:p14="http://schemas.microsoft.com/office/powerpoint/2010/main" val="1974917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1"/>
          <p:cNvSpPr txBox="1">
            <a:spLocks noChangeArrowheads="1"/>
          </p:cNvSpPr>
          <p:nvPr/>
        </p:nvSpPr>
        <p:spPr bwMode="auto">
          <a:xfrm>
            <a:off x="1703388" y="203201"/>
            <a:ext cx="8640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i="1" u="sng" dirty="0"/>
              <a:t>Linguistic Cues to Deception in Online Dating Profiles</a:t>
            </a:r>
          </a:p>
        </p:txBody>
      </p:sp>
      <p:graphicFrame>
        <p:nvGraphicFramePr>
          <p:cNvPr id="4" name="Diagram 3"/>
          <p:cNvGraphicFramePr/>
          <p:nvPr>
            <p:extLst>
              <p:ext uri="{D42A27DB-BD31-4B8C-83A1-F6EECF244321}">
                <p14:modId xmlns:p14="http://schemas.microsoft.com/office/powerpoint/2010/main" val="3371730585"/>
              </p:ext>
            </p:extLst>
          </p:nvPr>
        </p:nvGraphicFramePr>
        <p:xfrm>
          <a:off x="-96688" y="876350"/>
          <a:ext cx="7275724" cy="5721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67" name="TextBox 3"/>
          <p:cNvSpPr txBox="1">
            <a:spLocks noChangeArrowheads="1"/>
          </p:cNvSpPr>
          <p:nvPr/>
        </p:nvSpPr>
        <p:spPr bwMode="auto">
          <a:xfrm>
            <a:off x="5701003" y="682623"/>
            <a:ext cx="3889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dirty="0"/>
              <a:t>Measures</a:t>
            </a:r>
            <a:r>
              <a:rPr lang="en-US" altLang="en-US" sz="2800" b="1" dirty="0"/>
              <a:t>: </a:t>
            </a:r>
          </a:p>
        </p:txBody>
      </p:sp>
      <p:sp>
        <p:nvSpPr>
          <p:cNvPr id="11268" name="TextBox 4"/>
          <p:cNvSpPr txBox="1">
            <a:spLocks noChangeArrowheads="1"/>
          </p:cNvSpPr>
          <p:nvPr/>
        </p:nvSpPr>
        <p:spPr bwMode="auto">
          <a:xfrm>
            <a:off x="5757358" y="1266823"/>
            <a:ext cx="4503738"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AutoNum type="arabicParenR"/>
            </a:pPr>
            <a:r>
              <a:rPr lang="en-US" altLang="en-US" sz="2000" b="1" dirty="0"/>
              <a:t>Deception index:</a:t>
            </a:r>
          </a:p>
          <a:p>
            <a:pPr>
              <a:buFontTx/>
              <a:buAutoNum type="alphaLcPeriod"/>
            </a:pPr>
            <a:r>
              <a:rPr lang="en-US" altLang="en-US" dirty="0"/>
              <a:t>Absolute deviations from the truth were calculated by subtracting observed measurements from profile statements.</a:t>
            </a:r>
          </a:p>
          <a:p>
            <a:pPr>
              <a:buFontTx/>
              <a:buAutoNum type="alphaLcPeriod"/>
            </a:pPr>
            <a:r>
              <a:rPr lang="en-US" altLang="en-US" dirty="0"/>
              <a:t>Standardize and average the deviations.</a:t>
            </a:r>
          </a:p>
          <a:p>
            <a:pPr>
              <a:buFontTx/>
              <a:buAutoNum type="alphaLcPeriod"/>
            </a:pPr>
            <a:endParaRPr lang="en-US" altLang="en-US" dirty="0"/>
          </a:p>
          <a:p>
            <a:r>
              <a:rPr lang="en-US" altLang="en-US" sz="2000" dirty="0"/>
              <a:t>2) </a:t>
            </a:r>
            <a:r>
              <a:rPr lang="en-US" altLang="en-US" sz="2000" b="1" dirty="0"/>
              <a:t>Accuracy of textual self-descriptions:</a:t>
            </a:r>
          </a:p>
          <a:p>
            <a:r>
              <a:rPr lang="en-US" altLang="en-US" dirty="0"/>
              <a:t>Participants rated the accuracy of the self-</a:t>
            </a:r>
          </a:p>
          <a:p>
            <a:r>
              <a:rPr lang="en-US" altLang="en-US" dirty="0"/>
              <a:t>description on a scale from 1 to 5.</a:t>
            </a:r>
          </a:p>
          <a:p>
            <a:endParaRPr lang="en-US" altLang="en-US" b="1" dirty="0"/>
          </a:p>
          <a:p>
            <a:r>
              <a:rPr lang="en-US" altLang="en-US" sz="2000" b="1" dirty="0"/>
              <a:t>3) Linguistic measure:</a:t>
            </a:r>
          </a:p>
          <a:p>
            <a:r>
              <a:rPr lang="en-US" altLang="en-US" dirty="0"/>
              <a:t>Self-description </a:t>
            </a:r>
            <a:r>
              <a:rPr lang="en-US" altLang="en-US" dirty="0">
                <a:sym typeface="Wingdings" panose="05000000000000000000" pitchFamily="2" charset="2"/>
              </a:rPr>
              <a:t> Text File  Run through LIWC  Indicate the word frequency for each category</a:t>
            </a:r>
          </a:p>
          <a:p>
            <a:endParaRPr lang="en-US" altLang="en-US" dirty="0"/>
          </a:p>
          <a:p>
            <a:endParaRPr lang="en-US" altLang="en-US" dirty="0"/>
          </a:p>
          <a:p>
            <a:endParaRPr lang="en-US" altLang="en-US" dirty="0"/>
          </a:p>
          <a:p>
            <a:endParaRPr lang="en-US" altLang="en-US" dirty="0"/>
          </a:p>
          <a:p>
            <a:r>
              <a:rPr lang="en-US" altLang="en-US" dirty="0"/>
              <a:t>   </a:t>
            </a:r>
          </a:p>
        </p:txBody>
      </p:sp>
      <p:sp>
        <p:nvSpPr>
          <p:cNvPr id="2" name="TextBox 1"/>
          <p:cNvSpPr txBox="1"/>
          <p:nvPr/>
        </p:nvSpPr>
        <p:spPr>
          <a:xfrm>
            <a:off x="7553326" y="5629275"/>
            <a:ext cx="184731" cy="369332"/>
          </a:xfrm>
          <a:prstGeom prst="rect">
            <a:avLst/>
          </a:prstGeom>
          <a:noFill/>
        </p:spPr>
        <p:txBody>
          <a:bodyPr wrap="none" rtlCol="0">
            <a:spAutoFit/>
          </a:bodyPr>
          <a:lstStyle/>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7"/>
          <p:cNvSpPr txBox="1">
            <a:spLocks noChangeArrowheads="1"/>
          </p:cNvSpPr>
          <p:nvPr/>
        </p:nvSpPr>
        <p:spPr bwMode="auto">
          <a:xfrm>
            <a:off x="1625600" y="333375"/>
            <a:ext cx="51260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800" b="1" dirty="0"/>
              <a:t>Analysis: Regression model</a:t>
            </a:r>
            <a:endParaRPr lang="en-US" altLang="en-US" sz="2800" dirty="0"/>
          </a:p>
        </p:txBody>
      </p:sp>
      <p:pic>
        <p:nvPicPr>
          <p:cNvPr id="1638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4" y="1598615"/>
            <a:ext cx="4968875" cy="221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51501" y="1498600"/>
            <a:ext cx="4968875" cy="430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3"/>
          <p:cNvSpPr txBox="1">
            <a:spLocks noChangeArrowheads="1"/>
          </p:cNvSpPr>
          <p:nvPr/>
        </p:nvSpPr>
        <p:spPr bwMode="auto">
          <a:xfrm>
            <a:off x="1625601" y="1019175"/>
            <a:ext cx="3362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1) Word Frequency in LIWC:</a:t>
            </a:r>
          </a:p>
        </p:txBody>
      </p:sp>
      <p:sp>
        <p:nvSpPr>
          <p:cNvPr id="16389" name="TextBox 4"/>
          <p:cNvSpPr txBox="1">
            <a:spLocks noChangeArrowheads="1"/>
          </p:cNvSpPr>
          <p:nvPr/>
        </p:nvSpPr>
        <p:spPr bwMode="auto">
          <a:xfrm>
            <a:off x="5681664" y="984250"/>
            <a:ext cx="5108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2) Regression model for linguistic indicators</a:t>
            </a:r>
          </a:p>
        </p:txBody>
      </p:sp>
      <p:sp>
        <p:nvSpPr>
          <p:cNvPr id="2" name="Donut 1"/>
          <p:cNvSpPr>
            <a:spLocks/>
          </p:cNvSpPr>
          <p:nvPr/>
        </p:nvSpPr>
        <p:spPr bwMode="auto">
          <a:xfrm>
            <a:off x="5456239" y="1625600"/>
            <a:ext cx="1863725" cy="469900"/>
          </a:xfrm>
          <a:custGeom>
            <a:avLst/>
            <a:gdLst>
              <a:gd name="T0" fmla="*/ 0 w 1863204"/>
              <a:gd name="T1" fmla="*/ 234994 h 469987"/>
              <a:gd name="T2" fmla="*/ 931602 w 1863204"/>
              <a:gd name="T3" fmla="*/ 0 h 469987"/>
              <a:gd name="T4" fmla="*/ 1863204 w 1863204"/>
              <a:gd name="T5" fmla="*/ 234994 h 469987"/>
              <a:gd name="T6" fmla="*/ 931602 w 1863204"/>
              <a:gd name="T7" fmla="*/ 469988 h 469987"/>
              <a:gd name="T8" fmla="*/ 0 w 1863204"/>
              <a:gd name="T9" fmla="*/ 234994 h 469987"/>
              <a:gd name="T10" fmla="*/ 117497 w 1863204"/>
              <a:gd name="T11" fmla="*/ 234994 h 469987"/>
              <a:gd name="T12" fmla="*/ 931602 w 1863204"/>
              <a:gd name="T13" fmla="*/ 352491 h 469987"/>
              <a:gd name="T14" fmla="*/ 1745707 w 1863204"/>
              <a:gd name="T15" fmla="*/ 234994 h 469987"/>
              <a:gd name="T16" fmla="*/ 931602 w 1863204"/>
              <a:gd name="T17" fmla="*/ 117497 h 469987"/>
              <a:gd name="T18" fmla="*/ 117497 w 1863204"/>
              <a:gd name="T19" fmla="*/ 234994 h 4699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3204" h="469987">
                <a:moveTo>
                  <a:pt x="0" y="234994"/>
                </a:moveTo>
                <a:cubicBezTo>
                  <a:pt x="0" y="105210"/>
                  <a:pt x="417092" y="0"/>
                  <a:pt x="931602" y="0"/>
                </a:cubicBezTo>
                <a:cubicBezTo>
                  <a:pt x="1446112" y="0"/>
                  <a:pt x="1863204" y="105210"/>
                  <a:pt x="1863204" y="234994"/>
                </a:cubicBezTo>
                <a:cubicBezTo>
                  <a:pt x="1863204" y="364778"/>
                  <a:pt x="1446112" y="469988"/>
                  <a:pt x="931602" y="469988"/>
                </a:cubicBezTo>
                <a:cubicBezTo>
                  <a:pt x="417092" y="469988"/>
                  <a:pt x="0" y="364778"/>
                  <a:pt x="0" y="234994"/>
                </a:cubicBezTo>
                <a:close/>
                <a:moveTo>
                  <a:pt x="117497" y="234994"/>
                </a:moveTo>
                <a:cubicBezTo>
                  <a:pt x="117497" y="299886"/>
                  <a:pt x="481984" y="352491"/>
                  <a:pt x="931602" y="352491"/>
                </a:cubicBezTo>
                <a:cubicBezTo>
                  <a:pt x="1381220" y="352491"/>
                  <a:pt x="1745707" y="299886"/>
                  <a:pt x="1745707" y="234994"/>
                </a:cubicBezTo>
                <a:cubicBezTo>
                  <a:pt x="1745707" y="170102"/>
                  <a:pt x="1381220" y="117497"/>
                  <a:pt x="931602" y="117497"/>
                </a:cubicBezTo>
                <a:cubicBezTo>
                  <a:pt x="481984" y="117497"/>
                  <a:pt x="117497" y="170102"/>
                  <a:pt x="117497" y="234994"/>
                </a:cubicBezTo>
                <a:close/>
              </a:path>
            </a:pathLst>
          </a:custGeom>
          <a:solidFill>
            <a:srgbClr val="FF0000"/>
          </a:solidFill>
          <a:ln>
            <a:noFill/>
          </a:ln>
          <a:effectLst>
            <a:outerShdw sx="99001" sy="99001" algn="ctr" rotWithShape="0">
              <a:srgbClr val="FF0000"/>
            </a:outerShdw>
          </a:effectLst>
          <a:extLst>
            <a:ext uri="{91240B29-F687-4F45-9708-019B960494DF}">
              <a14:hiddenLine xmlns:a14="http://schemas.microsoft.com/office/drawing/2010/main" w="34925" cap="flat" cmpd="sng">
                <a:solidFill>
                  <a:srgbClr val="000000"/>
                </a:solidFill>
                <a:prstDash val="solid"/>
                <a:round/>
                <a:headEnd/>
                <a:tailEnd/>
              </a14:hiddenLine>
            </a:ext>
          </a:extLst>
        </p:spPr>
        <p:txBody>
          <a:bodyPr anchor="ctr"/>
          <a:lstStyle/>
          <a:p>
            <a:endParaRPr lang="en-US"/>
          </a:p>
        </p:txBody>
      </p:sp>
      <p:sp>
        <p:nvSpPr>
          <p:cNvPr id="8" name="Donut 7"/>
          <p:cNvSpPr>
            <a:spLocks/>
          </p:cNvSpPr>
          <p:nvPr/>
        </p:nvSpPr>
        <p:spPr bwMode="auto">
          <a:xfrm>
            <a:off x="5426075" y="2632076"/>
            <a:ext cx="2038350" cy="504825"/>
          </a:xfrm>
          <a:custGeom>
            <a:avLst/>
            <a:gdLst>
              <a:gd name="T0" fmla="*/ 0 w 2038331"/>
              <a:gd name="T1" fmla="*/ 252810 h 505619"/>
              <a:gd name="T2" fmla="*/ 1019166 w 2038331"/>
              <a:gd name="T3" fmla="*/ 0 h 505619"/>
              <a:gd name="T4" fmla="*/ 2038332 w 2038331"/>
              <a:gd name="T5" fmla="*/ 252810 h 505619"/>
              <a:gd name="T6" fmla="*/ 1019166 w 2038331"/>
              <a:gd name="T7" fmla="*/ 505620 h 505619"/>
              <a:gd name="T8" fmla="*/ 0 w 2038331"/>
              <a:gd name="T9" fmla="*/ 252810 h 505619"/>
              <a:gd name="T10" fmla="*/ 126405 w 2038331"/>
              <a:gd name="T11" fmla="*/ 252810 h 505619"/>
              <a:gd name="T12" fmla="*/ 1019166 w 2038331"/>
              <a:gd name="T13" fmla="*/ 379215 h 505619"/>
              <a:gd name="T14" fmla="*/ 1911927 w 2038331"/>
              <a:gd name="T15" fmla="*/ 252810 h 505619"/>
              <a:gd name="T16" fmla="*/ 1019166 w 2038331"/>
              <a:gd name="T17" fmla="*/ 126405 h 505619"/>
              <a:gd name="T18" fmla="*/ 126405 w 2038331"/>
              <a:gd name="T19" fmla="*/ 252810 h 5056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8331" h="505619">
                <a:moveTo>
                  <a:pt x="0" y="252810"/>
                </a:moveTo>
                <a:cubicBezTo>
                  <a:pt x="0" y="113187"/>
                  <a:pt x="456296" y="0"/>
                  <a:pt x="1019166" y="0"/>
                </a:cubicBezTo>
                <a:cubicBezTo>
                  <a:pt x="1582036" y="0"/>
                  <a:pt x="2038332" y="113187"/>
                  <a:pt x="2038332" y="252810"/>
                </a:cubicBezTo>
                <a:cubicBezTo>
                  <a:pt x="2038332" y="392433"/>
                  <a:pt x="1582036" y="505620"/>
                  <a:pt x="1019166" y="505620"/>
                </a:cubicBezTo>
                <a:cubicBezTo>
                  <a:pt x="456296" y="505620"/>
                  <a:pt x="0" y="392433"/>
                  <a:pt x="0" y="252810"/>
                </a:cubicBezTo>
                <a:close/>
                <a:moveTo>
                  <a:pt x="126405" y="252810"/>
                </a:moveTo>
                <a:cubicBezTo>
                  <a:pt x="126405" y="322622"/>
                  <a:pt x="526108" y="379215"/>
                  <a:pt x="1019166" y="379215"/>
                </a:cubicBezTo>
                <a:cubicBezTo>
                  <a:pt x="1512224" y="379215"/>
                  <a:pt x="1911927" y="322622"/>
                  <a:pt x="1911927" y="252810"/>
                </a:cubicBezTo>
                <a:cubicBezTo>
                  <a:pt x="1911927" y="182998"/>
                  <a:pt x="1512224" y="126405"/>
                  <a:pt x="1019166" y="126405"/>
                </a:cubicBezTo>
                <a:cubicBezTo>
                  <a:pt x="526108" y="126405"/>
                  <a:pt x="126405" y="182998"/>
                  <a:pt x="126405" y="252810"/>
                </a:cubicBezTo>
                <a:close/>
              </a:path>
            </a:pathLst>
          </a:custGeom>
          <a:solidFill>
            <a:srgbClr val="FF0000"/>
          </a:solidFill>
          <a:ln>
            <a:noFill/>
          </a:ln>
          <a:effectLst>
            <a:outerShdw sx="99001" sy="99001" algn="ctr" rotWithShape="0">
              <a:srgbClr val="FF0000"/>
            </a:outerShdw>
          </a:effectLst>
          <a:extLst>
            <a:ext uri="{91240B29-F687-4F45-9708-019B960494DF}">
              <a14:hiddenLine xmlns:a14="http://schemas.microsoft.com/office/drawing/2010/main" w="34925" cap="flat" cmpd="sng">
                <a:solidFill>
                  <a:srgbClr val="000000"/>
                </a:solidFill>
                <a:prstDash val="solid"/>
                <a:round/>
                <a:headEnd/>
                <a:tailEnd/>
              </a14:hiddenLine>
            </a:ext>
          </a:extLst>
        </p:spPr>
        <p:txBody>
          <a:bodyPr anchor="ctr"/>
          <a:lstStyle/>
          <a:p>
            <a:endParaRPr lang="en-US"/>
          </a:p>
        </p:txBody>
      </p:sp>
      <p:sp>
        <p:nvSpPr>
          <p:cNvPr id="9" name="Donut 8"/>
          <p:cNvSpPr>
            <a:spLocks/>
          </p:cNvSpPr>
          <p:nvPr/>
        </p:nvSpPr>
        <p:spPr bwMode="auto">
          <a:xfrm>
            <a:off x="5368925" y="4410076"/>
            <a:ext cx="2038350" cy="506413"/>
          </a:xfrm>
          <a:custGeom>
            <a:avLst/>
            <a:gdLst>
              <a:gd name="T0" fmla="*/ 0 w 2038331"/>
              <a:gd name="T1" fmla="*/ 252810 h 505619"/>
              <a:gd name="T2" fmla="*/ 1019166 w 2038331"/>
              <a:gd name="T3" fmla="*/ 0 h 505619"/>
              <a:gd name="T4" fmla="*/ 2038332 w 2038331"/>
              <a:gd name="T5" fmla="*/ 252810 h 505619"/>
              <a:gd name="T6" fmla="*/ 1019166 w 2038331"/>
              <a:gd name="T7" fmla="*/ 505620 h 505619"/>
              <a:gd name="T8" fmla="*/ 0 w 2038331"/>
              <a:gd name="T9" fmla="*/ 252810 h 505619"/>
              <a:gd name="T10" fmla="*/ 126405 w 2038331"/>
              <a:gd name="T11" fmla="*/ 252810 h 505619"/>
              <a:gd name="T12" fmla="*/ 1019166 w 2038331"/>
              <a:gd name="T13" fmla="*/ 379215 h 505619"/>
              <a:gd name="T14" fmla="*/ 1911927 w 2038331"/>
              <a:gd name="T15" fmla="*/ 252810 h 505619"/>
              <a:gd name="T16" fmla="*/ 1019166 w 2038331"/>
              <a:gd name="T17" fmla="*/ 126405 h 505619"/>
              <a:gd name="T18" fmla="*/ 126405 w 2038331"/>
              <a:gd name="T19" fmla="*/ 252810 h 5056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8331" h="505619">
                <a:moveTo>
                  <a:pt x="0" y="252810"/>
                </a:moveTo>
                <a:cubicBezTo>
                  <a:pt x="0" y="113187"/>
                  <a:pt x="456296" y="0"/>
                  <a:pt x="1019166" y="0"/>
                </a:cubicBezTo>
                <a:cubicBezTo>
                  <a:pt x="1582036" y="0"/>
                  <a:pt x="2038332" y="113187"/>
                  <a:pt x="2038332" y="252810"/>
                </a:cubicBezTo>
                <a:cubicBezTo>
                  <a:pt x="2038332" y="392433"/>
                  <a:pt x="1582036" y="505620"/>
                  <a:pt x="1019166" y="505620"/>
                </a:cubicBezTo>
                <a:cubicBezTo>
                  <a:pt x="456296" y="505620"/>
                  <a:pt x="0" y="392433"/>
                  <a:pt x="0" y="252810"/>
                </a:cubicBezTo>
                <a:close/>
                <a:moveTo>
                  <a:pt x="126405" y="252810"/>
                </a:moveTo>
                <a:cubicBezTo>
                  <a:pt x="126405" y="322622"/>
                  <a:pt x="526108" y="379215"/>
                  <a:pt x="1019166" y="379215"/>
                </a:cubicBezTo>
                <a:cubicBezTo>
                  <a:pt x="1512224" y="379215"/>
                  <a:pt x="1911927" y="322622"/>
                  <a:pt x="1911927" y="252810"/>
                </a:cubicBezTo>
                <a:cubicBezTo>
                  <a:pt x="1911927" y="182998"/>
                  <a:pt x="1512224" y="126405"/>
                  <a:pt x="1019166" y="126405"/>
                </a:cubicBezTo>
                <a:cubicBezTo>
                  <a:pt x="526108" y="126405"/>
                  <a:pt x="126405" y="182998"/>
                  <a:pt x="126405" y="252810"/>
                </a:cubicBezTo>
                <a:close/>
              </a:path>
            </a:pathLst>
          </a:custGeom>
          <a:solidFill>
            <a:srgbClr val="FF0000"/>
          </a:solidFill>
          <a:ln>
            <a:noFill/>
          </a:ln>
          <a:effectLst>
            <a:outerShdw sx="99001" sy="99001" algn="ctr" rotWithShape="0">
              <a:srgbClr val="FF0000"/>
            </a:outerShdw>
          </a:effectLst>
          <a:extLst>
            <a:ext uri="{91240B29-F687-4F45-9708-019B960494DF}">
              <a14:hiddenLine xmlns:a14="http://schemas.microsoft.com/office/drawing/2010/main" w="34925" cap="flat" cmpd="sng">
                <a:solidFill>
                  <a:srgbClr val="000000"/>
                </a:solidFill>
                <a:prstDash val="solid"/>
                <a:round/>
                <a:headEnd/>
                <a:tailEnd/>
              </a14:hiddenLine>
            </a:ext>
          </a:extLst>
        </p:spPr>
        <p:txBody>
          <a:bodyPr anchor="ctr"/>
          <a:lstStyle/>
          <a:p>
            <a:endParaRPr lang="en-US"/>
          </a:p>
        </p:txBody>
      </p:sp>
      <p:sp>
        <p:nvSpPr>
          <p:cNvPr id="3" name="TextBox 2"/>
          <p:cNvSpPr txBox="1">
            <a:spLocks noChangeArrowheads="1"/>
          </p:cNvSpPr>
          <p:nvPr/>
        </p:nvSpPr>
        <p:spPr bwMode="auto">
          <a:xfrm>
            <a:off x="3400425" y="5815013"/>
            <a:ext cx="59769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t>All of the hypothesized emotional cues were significant predictors of the deception index, but the only reliable cognitive cue was word count.</a:t>
            </a:r>
          </a:p>
          <a:p>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p:cNvSpPr txBox="1">
            <a:spLocks noChangeArrowheads="1"/>
          </p:cNvSpPr>
          <p:nvPr/>
        </p:nvSpPr>
        <p:spPr bwMode="auto">
          <a:xfrm>
            <a:off x="1665288" y="387350"/>
            <a:ext cx="439261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altLang="en-US" sz="2400" b="1" dirty="0"/>
              <a:t>2) Network Approaches:</a:t>
            </a:r>
          </a:p>
          <a:p>
            <a:pPr>
              <a:defRPr/>
            </a:pPr>
            <a:endParaRPr lang="en-US" altLang="en-US" sz="2400" b="1" dirty="0"/>
          </a:p>
          <a:p>
            <a:pPr>
              <a:defRPr/>
            </a:pPr>
            <a:r>
              <a:rPr lang="en-US" altLang="en-US" sz="2400" b="1" dirty="0"/>
              <a:t>Linked Data</a:t>
            </a:r>
          </a:p>
          <a:p>
            <a:pPr marL="342900" indent="-342900">
              <a:buFont typeface="Arial" charset="0"/>
              <a:buChar char="•"/>
              <a:defRPr/>
            </a:pPr>
            <a:r>
              <a:rPr lang="en-US" sz="2400" dirty="0"/>
              <a:t>Fact-checking methods </a:t>
            </a:r>
          </a:p>
          <a:p>
            <a:pPr marL="342900" indent="-342900">
              <a:buFont typeface="Arial" charset="0"/>
              <a:buChar char="•"/>
              <a:defRPr/>
            </a:pPr>
            <a:r>
              <a:rPr lang="en-US" sz="2400" dirty="0"/>
              <a:t>Leverages an existing body of collective human knowledge</a:t>
            </a:r>
          </a:p>
          <a:p>
            <a:pPr marL="342900" indent="-342900">
              <a:buFont typeface="Arial" charset="0"/>
              <a:buChar char="•"/>
              <a:defRPr/>
            </a:pPr>
            <a:r>
              <a:rPr lang="en-US" sz="2400" dirty="0"/>
              <a:t>Query existing knowledge network, or publicly available structured data</a:t>
            </a:r>
            <a:r>
              <a:rPr lang="en-US" altLang="en-US" sz="2400" b="1" dirty="0"/>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0901" y="260350"/>
            <a:ext cx="4486275" cy="643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BDD2-BD95-8CFA-FB15-84DEF2B5ABA4}"/>
              </a:ext>
            </a:extLst>
          </p:cNvPr>
          <p:cNvSpPr>
            <a:spLocks noGrp="1"/>
          </p:cNvSpPr>
          <p:nvPr>
            <p:ph type="title"/>
          </p:nvPr>
        </p:nvSpPr>
        <p:spPr/>
        <p:txBody>
          <a:bodyPr/>
          <a:lstStyle/>
          <a:p>
            <a:r>
              <a:rPr lang="en-US" dirty="0"/>
              <a:t>Snowden effect</a:t>
            </a:r>
          </a:p>
        </p:txBody>
      </p:sp>
      <p:sp>
        <p:nvSpPr>
          <p:cNvPr id="3" name="Content Placeholder 2">
            <a:extLst>
              <a:ext uri="{FF2B5EF4-FFF2-40B4-BE49-F238E27FC236}">
                <a16:creationId xmlns:a16="http://schemas.microsoft.com/office/drawing/2014/main" id="{FD3CE1E2-9F6C-DD07-C42F-92EF069A9827}"/>
              </a:ext>
            </a:extLst>
          </p:cNvPr>
          <p:cNvSpPr>
            <a:spLocks noGrp="1"/>
          </p:cNvSpPr>
          <p:nvPr>
            <p:ph idx="1"/>
          </p:nvPr>
        </p:nvSpPr>
        <p:spPr>
          <a:xfrm>
            <a:off x="1141412" y="2249487"/>
            <a:ext cx="6538713" cy="3541714"/>
          </a:xfrm>
        </p:spPr>
        <p:txBody>
          <a:bodyPr/>
          <a:lstStyle/>
          <a:p>
            <a:r>
              <a:rPr lang="en-US" dirty="0"/>
              <a:t>“If you give up your privacy, you give up your power.” – Thor Benson.</a:t>
            </a:r>
          </a:p>
          <a:p>
            <a:endParaRPr lang="en-US" dirty="0"/>
          </a:p>
          <a:p>
            <a:r>
              <a:rPr lang="en-US" dirty="0"/>
              <a:t>Even if you’re not familiar with the leaks specifically, you have no doubt felt the effects. Or at least seen memes like these: </a:t>
            </a:r>
          </a:p>
        </p:txBody>
      </p:sp>
      <p:sp>
        <p:nvSpPr>
          <p:cNvPr id="4" name="Date Placeholder 3">
            <a:extLst>
              <a:ext uri="{FF2B5EF4-FFF2-40B4-BE49-F238E27FC236}">
                <a16:creationId xmlns:a16="http://schemas.microsoft.com/office/drawing/2014/main" id="{40A4DC65-580E-1595-B23A-83D7BA4DD4A2}"/>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959210B9-CFE3-9083-4525-44D8345E4165}"/>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0D16F558-86DC-0470-B241-A158A57B6C5E}"/>
              </a:ext>
            </a:extLst>
          </p:cNvPr>
          <p:cNvSpPr>
            <a:spLocks noGrp="1"/>
          </p:cNvSpPr>
          <p:nvPr>
            <p:ph type="sldNum" sz="quarter" idx="12"/>
          </p:nvPr>
        </p:nvSpPr>
        <p:spPr/>
        <p:txBody>
          <a:bodyPr/>
          <a:lstStyle/>
          <a:p>
            <a:fld id="{DFDF98CC-160E-494C-8C3C-8CDC5FA257DE}" type="slidenum">
              <a:rPr lang="en-US" smtClean="0"/>
              <a:t>7</a:t>
            </a:fld>
            <a:endParaRPr lang="en-US"/>
          </a:p>
        </p:txBody>
      </p:sp>
      <p:pic>
        <p:nvPicPr>
          <p:cNvPr id="2050" name="Picture 2" descr="23 Hilarious FBI Agent Memes You Can't Risk To Pass Up - SayingImages.com">
            <a:extLst>
              <a:ext uri="{FF2B5EF4-FFF2-40B4-BE49-F238E27FC236}">
                <a16:creationId xmlns:a16="http://schemas.microsoft.com/office/drawing/2014/main" id="{3F66555E-EE25-9A19-0298-A0DAAD421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125" y="1461052"/>
            <a:ext cx="3935896" cy="393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47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8"/>
          <p:cNvSpPr txBox="1">
            <a:spLocks noChangeArrowheads="1"/>
          </p:cNvSpPr>
          <p:nvPr/>
        </p:nvSpPr>
        <p:spPr bwMode="auto">
          <a:xfrm>
            <a:off x="2495550" y="1125539"/>
            <a:ext cx="7704138" cy="2447925"/>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eaLnBrk="1" hangingPunct="1"/>
            <a:endParaRPr lang="fr-FR" altLang="fr-FR" sz="2000" b="1">
              <a:solidFill>
                <a:schemeClr val="bg1"/>
              </a:solidFill>
              <a:latin typeface="Verdana" charset="0"/>
            </a:endParaRPr>
          </a:p>
        </p:txBody>
      </p:sp>
      <p:pic>
        <p:nvPicPr>
          <p:cNvPr id="2052" name="Picture 5" descr="https://lh4.googleusercontent.com/MhFO-a8vTnkhjIKTZYT1xPFdwg9raNzepR62dxb56a3RnUQLoCbKwHeGOSUZpC5O-JSDj4t10E3eDzRxONX3ilFWZD5gqs6atb7ykuea0-hhgRLuTrWqzjI85YQ2CR7ykQTkYUx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685800"/>
            <a:ext cx="10972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211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D35BE-B37A-CD2F-6666-51B8B6435A92}"/>
              </a:ext>
            </a:extLst>
          </p:cNvPr>
          <p:cNvSpPr>
            <a:spLocks noGrp="1"/>
          </p:cNvSpPr>
          <p:nvPr>
            <p:ph idx="1"/>
          </p:nvPr>
        </p:nvSpPr>
        <p:spPr/>
        <p:txBody>
          <a:bodyPr>
            <a:normAutofit fontScale="92500" lnSpcReduction="20000"/>
          </a:bodyPr>
          <a:lstStyle/>
          <a:p>
            <a:r>
              <a:rPr lang="en-US" dirty="0"/>
              <a:t>The utilization of users’ enquiries and corrections as the signal.</a:t>
            </a:r>
          </a:p>
          <a:p>
            <a:r>
              <a:rPr lang="en-US" dirty="0"/>
              <a:t>Training a support vector machine (SVM) with the language features and sentiment features. </a:t>
            </a:r>
          </a:p>
          <a:p>
            <a:r>
              <a:rPr lang="en-US" dirty="0"/>
              <a:t>Language features: the signals can be detected by Natural Language Process (NLP) with a Part-of-Speech (POS) tagging technique for different types of language components.</a:t>
            </a:r>
          </a:p>
          <a:p>
            <a:r>
              <a:rPr lang="en-US" dirty="0"/>
              <a:t>Sentiment features: modern sentiment classifiers are able to determine positive, negative and neutral sentiments for the writings                    in social media. </a:t>
            </a:r>
          </a:p>
        </p:txBody>
      </p:sp>
      <p:sp>
        <p:nvSpPr>
          <p:cNvPr id="3075" name="Text Box 8"/>
          <p:cNvSpPr txBox="1">
            <a:spLocks noChangeArrowheads="1"/>
          </p:cNvSpPr>
          <p:nvPr/>
        </p:nvSpPr>
        <p:spPr bwMode="auto">
          <a:xfrm>
            <a:off x="2303464" y="1168401"/>
            <a:ext cx="7704137" cy="2016125"/>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marL="342900" indent="-342900">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eaLnBrk="1" hangingPunct="1">
              <a:buFont typeface="Arial" charset="0"/>
              <a:buChar char="•"/>
            </a:pPr>
            <a:endParaRPr lang="fr-FR" altLang="fr-FR" dirty="0">
              <a:solidFill>
                <a:schemeClr val="bg1"/>
              </a:solidFill>
              <a:latin typeface="Verdana" charset="0"/>
            </a:endParaRPr>
          </a:p>
        </p:txBody>
      </p:sp>
      <p:sp>
        <p:nvSpPr>
          <p:cNvPr id="6" name="Text Box 8"/>
          <p:cNvSpPr txBox="1">
            <a:spLocks noChangeArrowheads="1"/>
          </p:cNvSpPr>
          <p:nvPr/>
        </p:nvSpPr>
        <p:spPr bwMode="auto">
          <a:xfrm>
            <a:off x="2855914" y="3184526"/>
            <a:ext cx="7704137" cy="2447925"/>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marL="342900" indent="-342900">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eaLnBrk="1" hangingPunct="1">
              <a:buFont typeface="Arial" charset="0"/>
              <a:buChar char="•"/>
            </a:pPr>
            <a:endParaRPr lang="fr-FR" altLang="fr-FR" dirty="0">
              <a:solidFill>
                <a:schemeClr val="bg1"/>
              </a:solidFill>
              <a:latin typeface="Verdana" charset="0"/>
            </a:endParaRPr>
          </a:p>
        </p:txBody>
      </p:sp>
      <p:sp>
        <p:nvSpPr>
          <p:cNvPr id="2" name="Title 1">
            <a:extLst>
              <a:ext uri="{FF2B5EF4-FFF2-40B4-BE49-F238E27FC236}">
                <a16:creationId xmlns:a16="http://schemas.microsoft.com/office/drawing/2014/main" id="{68063F13-ECF8-5460-0BF6-DEF2A5E22C10}"/>
              </a:ext>
            </a:extLst>
          </p:cNvPr>
          <p:cNvSpPr>
            <a:spLocks noGrp="1"/>
          </p:cNvSpPr>
          <p:nvPr>
            <p:ph type="title"/>
          </p:nvPr>
        </p:nvSpPr>
        <p:spPr/>
        <p:txBody>
          <a:bodyPr/>
          <a:lstStyle/>
          <a:p>
            <a:r>
              <a:rPr lang="en-US" dirty="0"/>
              <a:t>Identifying Signal Posts</a:t>
            </a:r>
          </a:p>
        </p:txBody>
      </p:sp>
    </p:spTree>
    <p:extLst>
      <p:ext uri="{BB962C8B-B14F-4D97-AF65-F5344CB8AC3E}">
        <p14:creationId xmlns:p14="http://schemas.microsoft.com/office/powerpoint/2010/main" val="12443403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66CD5F-7923-A2DD-1709-15A31C263138}"/>
              </a:ext>
            </a:extLst>
          </p:cNvPr>
          <p:cNvSpPr>
            <a:spLocks noGrp="1"/>
          </p:cNvSpPr>
          <p:nvPr>
            <p:ph idx="1"/>
          </p:nvPr>
        </p:nvSpPr>
        <p:spPr/>
        <p:txBody>
          <a:bodyPr/>
          <a:lstStyle/>
          <a:p>
            <a:r>
              <a:rPr lang="en-US" dirty="0"/>
              <a:t>It is inefficient to extract valuable information from a single tweet using NLP because of grammatical complexity and newly coined words. </a:t>
            </a:r>
          </a:p>
          <a:p>
            <a:r>
              <a:rPr lang="en-US" dirty="0"/>
              <a:t>Most of the rumors spreading out on social networks will have the same or similar contents. </a:t>
            </a:r>
          </a:p>
        </p:txBody>
      </p:sp>
      <p:sp>
        <p:nvSpPr>
          <p:cNvPr id="7" name="Text Box 8"/>
          <p:cNvSpPr txBox="1">
            <a:spLocks noChangeArrowheads="1"/>
          </p:cNvSpPr>
          <p:nvPr/>
        </p:nvSpPr>
        <p:spPr bwMode="auto">
          <a:xfrm>
            <a:off x="2303464" y="1168401"/>
            <a:ext cx="7704137" cy="2016125"/>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marL="342900" indent="-342900">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eaLnBrk="1" hangingPunct="1">
              <a:buFont typeface="Arial" charset="0"/>
              <a:buChar char="•"/>
            </a:pPr>
            <a:endParaRPr lang="fr-FR" altLang="fr-FR" dirty="0">
              <a:solidFill>
                <a:schemeClr val="bg1"/>
              </a:solidFill>
              <a:latin typeface="Verdana" charset="0"/>
            </a:endParaRPr>
          </a:p>
        </p:txBody>
      </p:sp>
      <p:sp>
        <p:nvSpPr>
          <p:cNvPr id="2" name="Down Arrow 1"/>
          <p:cNvSpPr/>
          <p:nvPr/>
        </p:nvSpPr>
        <p:spPr>
          <a:xfrm>
            <a:off x="6049460" y="3829052"/>
            <a:ext cx="360363" cy="649287"/>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endParaRPr lang="en-US" altLang="en-US">
              <a:solidFill>
                <a:srgbClr val="FFFFFF"/>
              </a:solidFill>
            </a:endParaRPr>
          </a:p>
        </p:txBody>
      </p:sp>
      <p:sp>
        <p:nvSpPr>
          <p:cNvPr id="4101" name="TextBox 2"/>
          <p:cNvSpPr txBox="1">
            <a:spLocks noChangeArrowheads="1"/>
          </p:cNvSpPr>
          <p:nvPr/>
        </p:nvSpPr>
        <p:spPr bwMode="auto">
          <a:xfrm>
            <a:off x="3961897" y="4837113"/>
            <a:ext cx="48958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r>
              <a:rPr lang="en-US" altLang="en-US" sz="2800">
                <a:solidFill>
                  <a:srgbClr val="FFC000"/>
                </a:solidFill>
              </a:rPr>
              <a:t>Clustering the signal posts with high similarity </a:t>
            </a:r>
          </a:p>
        </p:txBody>
      </p:sp>
      <p:sp>
        <p:nvSpPr>
          <p:cNvPr id="3" name="Title 2">
            <a:extLst>
              <a:ext uri="{FF2B5EF4-FFF2-40B4-BE49-F238E27FC236}">
                <a16:creationId xmlns:a16="http://schemas.microsoft.com/office/drawing/2014/main" id="{7B16B1BD-CD04-1B76-D4D0-B9070A27E3F6}"/>
              </a:ext>
            </a:extLst>
          </p:cNvPr>
          <p:cNvSpPr>
            <a:spLocks noGrp="1"/>
          </p:cNvSpPr>
          <p:nvPr>
            <p:ph type="title"/>
          </p:nvPr>
        </p:nvSpPr>
        <p:spPr/>
        <p:txBody>
          <a:bodyPr/>
          <a:lstStyle/>
          <a:p>
            <a:r>
              <a:rPr lang="en-US" dirty="0"/>
              <a:t>Extracting Topic Sentence</a:t>
            </a:r>
          </a:p>
        </p:txBody>
      </p:sp>
    </p:spTree>
    <p:extLst>
      <p:ext uri="{BB962C8B-B14F-4D97-AF65-F5344CB8AC3E}">
        <p14:creationId xmlns:p14="http://schemas.microsoft.com/office/powerpoint/2010/main" val="315797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06.png">
            <a:extLst>
              <a:ext uri="{FF2B5EF4-FFF2-40B4-BE49-F238E27FC236}">
                <a16:creationId xmlns:a16="http://schemas.microsoft.com/office/drawing/2014/main" id="{43C608BC-4FB3-E97D-6464-149B019F73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2424" y="1890712"/>
            <a:ext cx="89439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
          <p:cNvSpPr>
            <a:spLocks noChangeArrowheads="1"/>
          </p:cNvSpPr>
          <p:nvPr/>
        </p:nvSpPr>
        <p:spPr bwMode="auto">
          <a:xfrm>
            <a:off x="1622424" y="5217342"/>
            <a:ext cx="8943975" cy="102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lnSpc>
                <a:spcPct val="115000"/>
              </a:lnSpc>
            </a:pPr>
            <a:r>
              <a:rPr lang="en-US" altLang="en-US" dirty="0">
                <a:solidFill>
                  <a:srgbClr val="FFFF00"/>
                </a:solidFill>
                <a:latin typeface="Times New Roman" charset="0"/>
                <a:ea typeface="Times New Roman" charset="0"/>
                <a:cs typeface="Times New Roman" charset="0"/>
              </a:rPr>
              <a:t>Text Summarization (TS) algorithms like </a:t>
            </a:r>
            <a:r>
              <a:rPr lang="en-US" altLang="en-US" dirty="0" err="1">
                <a:solidFill>
                  <a:srgbClr val="FFFF00"/>
                </a:solidFill>
                <a:latin typeface="Times New Roman" charset="0"/>
                <a:ea typeface="Times New Roman" charset="0"/>
                <a:cs typeface="Times New Roman" charset="0"/>
              </a:rPr>
              <a:t>LexRank</a:t>
            </a:r>
            <a:r>
              <a:rPr lang="en-US" altLang="en-US" dirty="0">
                <a:solidFill>
                  <a:srgbClr val="FFFF00"/>
                </a:solidFill>
                <a:latin typeface="Times New Roman" charset="0"/>
                <a:ea typeface="Times New Roman" charset="0"/>
                <a:cs typeface="Times New Roman" charset="0"/>
              </a:rPr>
              <a:t>, which identifies the most important sentence in a set of documents could be used to summarize the main topic from our signal cluster with high accuracy.</a:t>
            </a:r>
            <a:endParaRPr lang="en-US" altLang="en-US" dirty="0">
              <a:solidFill>
                <a:srgbClr val="FFFF00"/>
              </a:solidFill>
            </a:endParaRPr>
          </a:p>
        </p:txBody>
      </p:sp>
      <p:sp>
        <p:nvSpPr>
          <p:cNvPr id="2" name="Title 1">
            <a:extLst>
              <a:ext uri="{FF2B5EF4-FFF2-40B4-BE49-F238E27FC236}">
                <a16:creationId xmlns:a16="http://schemas.microsoft.com/office/drawing/2014/main" id="{CD0D4245-D929-C3B5-E88F-5E1DB8E3F302}"/>
              </a:ext>
            </a:extLst>
          </p:cNvPr>
          <p:cNvSpPr>
            <a:spLocks noGrp="1"/>
          </p:cNvSpPr>
          <p:nvPr>
            <p:ph type="title"/>
          </p:nvPr>
        </p:nvSpPr>
        <p:spPr/>
        <p:txBody>
          <a:bodyPr/>
          <a:lstStyle/>
          <a:p>
            <a:r>
              <a:rPr lang="en-US" dirty="0"/>
              <a:t>Jaccard Similarity Method</a:t>
            </a:r>
          </a:p>
        </p:txBody>
      </p:sp>
    </p:spTree>
    <p:extLst>
      <p:ext uri="{BB962C8B-B14F-4D97-AF65-F5344CB8AC3E}">
        <p14:creationId xmlns:p14="http://schemas.microsoft.com/office/powerpoint/2010/main" val="699130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8"/>
          <p:cNvSpPr txBox="1">
            <a:spLocks noChangeArrowheads="1"/>
          </p:cNvSpPr>
          <p:nvPr/>
        </p:nvSpPr>
        <p:spPr bwMode="auto">
          <a:xfrm>
            <a:off x="2495550" y="1196976"/>
            <a:ext cx="7704138" cy="2447925"/>
          </a:xfrm>
          <a:prstGeom prst="rect">
            <a:avLst/>
          </a:prstGeom>
          <a:noFill/>
          <a:ln>
            <a:noFill/>
          </a:ln>
          <a:effectLst/>
          <a:extLst>
            <a:ext uri="{909E8E84-426E-40DD-AFC4-6F175D3DCCD1}">
              <a14:hiddenFill xmlns:a14="http://schemas.microsoft.com/office/drawing/2010/main">
                <a:solidFill>
                  <a:schemeClr val="bg1">
                    <a:alpha val="79999"/>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0000" tIns="180000" rIns="180000" bIns="180000"/>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just" eaLnBrk="1" hangingPunct="1"/>
            <a:endParaRPr lang="fr-FR" altLang="fr-FR" sz="2000" b="1">
              <a:solidFill>
                <a:schemeClr val="bg1"/>
              </a:solidFill>
              <a:latin typeface="Verdana" charset="0"/>
            </a:endParaRPr>
          </a:p>
        </p:txBody>
      </p:sp>
      <p:sp>
        <p:nvSpPr>
          <p:cNvPr id="6" name="Text Box 2"/>
          <p:cNvSpPr txBox="1">
            <a:spLocks noChangeArrowheads="1"/>
          </p:cNvSpPr>
          <p:nvPr/>
        </p:nvSpPr>
        <p:spPr bwMode="auto">
          <a:xfrm>
            <a:off x="6225092" y="323851"/>
            <a:ext cx="1847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fr-FR" altLang="fr-FR" sz="2400" u="sng"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338681268"/>
              </p:ext>
            </p:extLst>
          </p:nvPr>
        </p:nvGraphicFramePr>
        <p:xfrm>
          <a:off x="3503612" y="1995487"/>
          <a:ext cx="6192838" cy="4049714"/>
        </p:xfrm>
        <a:graphic>
          <a:graphicData uri="http://schemas.openxmlformats.org/drawingml/2006/table">
            <a:tbl>
              <a:tblPr/>
              <a:tblGrid>
                <a:gridCol w="1547813">
                  <a:extLst>
                    <a:ext uri="{9D8B030D-6E8A-4147-A177-3AD203B41FA5}">
                      <a16:colId xmlns:a16="http://schemas.microsoft.com/office/drawing/2014/main" val="20000"/>
                    </a:ext>
                  </a:extLst>
                </a:gridCol>
                <a:gridCol w="4645025">
                  <a:extLst>
                    <a:ext uri="{9D8B030D-6E8A-4147-A177-3AD203B41FA5}">
                      <a16:colId xmlns:a16="http://schemas.microsoft.com/office/drawing/2014/main" val="20001"/>
                    </a:ext>
                  </a:extLst>
                </a:gridCol>
              </a:tblGrid>
              <a:tr h="401638">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Category</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Description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0"/>
                  </a:ext>
                </a:extLst>
              </a:tr>
              <a:tr h="1536700">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Network features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charset="0"/>
                          <a:ea typeface="Arial" charset="0"/>
                          <a:cs typeface="Arial" charset="0"/>
                        </a:rPr>
                        <a:t>∙ Number of fake and bots accounts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1"/>
                  </a:ext>
                </a:extLst>
              </a:tr>
              <a:tr h="1023938">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Opinion features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 Degrees of positive/negative/sad/anxious/surprised emotion</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2"/>
                  </a:ext>
                </a:extLst>
              </a:tr>
              <a:tr h="1087438">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Arial" charset="0"/>
                          <a:ea typeface="Arial" charset="0"/>
                          <a:cs typeface="Arial" charset="0"/>
                        </a:rPr>
                        <a:t>Timing features</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defRPr sz="2800">
                          <a:solidFill>
                            <a:schemeClr val="tx1"/>
                          </a:solidFill>
                          <a:latin typeface="Arial" charset="0"/>
                          <a:ea typeface="Arial" charset="0"/>
                          <a:cs typeface="Arial" charset="0"/>
                        </a:defRPr>
                      </a:lvl1pPr>
                      <a:lvl2pPr marL="742950" indent="-285750">
                        <a:spcBef>
                          <a:spcPct val="20000"/>
                        </a:spcBef>
                        <a:defRPr sz="2400">
                          <a:solidFill>
                            <a:schemeClr val="tx1"/>
                          </a:solidFill>
                          <a:latin typeface="Arial" charset="0"/>
                          <a:ea typeface="Arial" charset="0"/>
                          <a:cs typeface="Arial" charset="0"/>
                        </a:defRPr>
                      </a:lvl2pPr>
                      <a:lvl3pPr marL="1143000" indent="-228600">
                        <a:spcBef>
                          <a:spcPct val="20000"/>
                        </a:spcBef>
                        <a:defRPr sz="2000">
                          <a:solidFill>
                            <a:schemeClr val="tx1"/>
                          </a:solidFill>
                          <a:latin typeface="Arial" charset="0"/>
                          <a:ea typeface="Arial" charset="0"/>
                          <a:cs typeface="Arial" charset="0"/>
                        </a:defRPr>
                      </a:lvl3pPr>
                      <a:lvl4pPr marL="1600200" indent="-228600">
                        <a:spcBef>
                          <a:spcPct val="20000"/>
                        </a:spcBef>
                        <a:defRPr>
                          <a:solidFill>
                            <a:schemeClr val="tx1"/>
                          </a:solidFill>
                          <a:latin typeface="Arial" charset="0"/>
                          <a:ea typeface="Arial" charset="0"/>
                          <a:cs typeface="Arial" charset="0"/>
                        </a:defRPr>
                      </a:lvl4pPr>
                      <a:lvl5pPr marL="2057400" indent="-228600">
                        <a:spcBef>
                          <a:spcPct val="20000"/>
                        </a:spcBef>
                        <a:defRPr>
                          <a:solidFill>
                            <a:schemeClr val="tx1"/>
                          </a:solidFill>
                          <a:latin typeface="Arial" charset="0"/>
                          <a:ea typeface="Arial" charset="0"/>
                          <a:cs typeface="Arial" charset="0"/>
                        </a:defRPr>
                      </a:lvl5pPr>
                      <a:lvl6pPr marL="2514600" indent="-228600" eaLnBrk="0" fontAlgn="base" hangingPunct="0">
                        <a:spcBef>
                          <a:spcPct val="20000"/>
                        </a:spcBef>
                        <a:spcAft>
                          <a:spcPct val="0"/>
                        </a:spcAft>
                        <a:defRPr>
                          <a:solidFill>
                            <a:schemeClr val="tx1"/>
                          </a:solidFill>
                          <a:latin typeface="Arial" charset="0"/>
                          <a:ea typeface="Arial" charset="0"/>
                          <a:cs typeface="Arial" charset="0"/>
                        </a:defRPr>
                      </a:lvl6pPr>
                      <a:lvl7pPr marL="2971800" indent="-228600" eaLnBrk="0" fontAlgn="base" hangingPunct="0">
                        <a:spcBef>
                          <a:spcPct val="20000"/>
                        </a:spcBef>
                        <a:spcAft>
                          <a:spcPct val="0"/>
                        </a:spcAft>
                        <a:defRPr>
                          <a:solidFill>
                            <a:schemeClr val="tx1"/>
                          </a:solidFill>
                          <a:latin typeface="Arial" charset="0"/>
                          <a:ea typeface="Arial" charset="0"/>
                          <a:cs typeface="Arial" charset="0"/>
                        </a:defRPr>
                      </a:lvl7pPr>
                      <a:lvl8pPr marL="3429000" indent="-228600" eaLnBrk="0" fontAlgn="base" hangingPunct="0">
                        <a:spcBef>
                          <a:spcPct val="20000"/>
                        </a:spcBef>
                        <a:spcAft>
                          <a:spcPct val="0"/>
                        </a:spcAft>
                        <a:defRPr>
                          <a:solidFill>
                            <a:schemeClr val="tx1"/>
                          </a:solidFill>
                          <a:latin typeface="Arial" charset="0"/>
                          <a:ea typeface="Arial" charset="0"/>
                          <a:cs typeface="Arial" charset="0"/>
                        </a:defRPr>
                      </a:lvl8pPr>
                      <a:lvl9pPr marL="3886200" indent="-228600" eaLnBrk="0" fontAlgn="base" hangingPunct="0">
                        <a:spcBef>
                          <a:spcPct val="20000"/>
                        </a:spcBef>
                        <a:spcAft>
                          <a:spcPct val="0"/>
                        </a:spcAft>
                        <a:defRPr>
                          <a:solidFill>
                            <a:schemeClr val="tx1"/>
                          </a:solidFill>
                          <a:latin typeface="Arial" charset="0"/>
                          <a:ea typeface="Arial" charset="0"/>
                          <a:cs typeface="Arial" charset="0"/>
                        </a:defRPr>
                      </a:lvl9pPr>
                    </a:lstStyle>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charset="0"/>
                          <a:ea typeface="Arial" charset="0"/>
                          <a:cs typeface="Arial" charset="0"/>
                        </a:rPr>
                        <a:t>∙ Numbers of tweets created in given time interval</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charset="0"/>
                          <a:ea typeface="Arial" charset="0"/>
                          <a:cs typeface="Arial" charset="0"/>
                        </a:rPr>
                        <a:t>∙ Ratio of retweets or sharing</a:t>
                      </a:r>
                    </a:p>
                    <a:p>
                      <a:pPr marL="0" marR="0" lvl="0" indent="0" algn="just" defTabSz="914400" rtl="0" eaLnBrk="1" fontAlgn="base" latinLnBrk="0" hangingPunct="1">
                        <a:lnSpc>
                          <a:spcPct val="115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charset="0"/>
                          <a:ea typeface="Arial" charset="0"/>
                          <a:cs typeface="Arial" charset="0"/>
                        </a:rPr>
                        <a:t>∙ The distributions of the interval between two consecutive events </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3"/>
                  </a:ext>
                </a:extLst>
              </a:tr>
            </a:tbl>
          </a:graphicData>
        </a:graphic>
      </p:graphicFrame>
      <p:sp>
        <p:nvSpPr>
          <p:cNvPr id="3" name="Title 2">
            <a:extLst>
              <a:ext uri="{FF2B5EF4-FFF2-40B4-BE49-F238E27FC236}">
                <a16:creationId xmlns:a16="http://schemas.microsoft.com/office/drawing/2014/main" id="{26184C22-D846-E85E-06FB-8A4363DDCB4B}"/>
              </a:ext>
            </a:extLst>
          </p:cNvPr>
          <p:cNvSpPr>
            <a:spLocks noGrp="1"/>
          </p:cNvSpPr>
          <p:nvPr>
            <p:ph type="title"/>
          </p:nvPr>
        </p:nvSpPr>
        <p:spPr/>
        <p:txBody>
          <a:bodyPr/>
          <a:lstStyle/>
          <a:p>
            <a:r>
              <a:rPr lang="en-US" dirty="0"/>
              <a:t>Analysis of Cluster</a:t>
            </a:r>
          </a:p>
        </p:txBody>
      </p:sp>
    </p:spTree>
    <p:extLst>
      <p:ext uri="{BB962C8B-B14F-4D97-AF65-F5344CB8AC3E}">
        <p14:creationId xmlns:p14="http://schemas.microsoft.com/office/powerpoint/2010/main" val="2095279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896D-F066-4F45-150B-8236D08A1428}"/>
              </a:ext>
            </a:extLst>
          </p:cNvPr>
          <p:cNvSpPr>
            <a:spLocks noGrp="1"/>
          </p:cNvSpPr>
          <p:nvPr>
            <p:ph type="title"/>
          </p:nvPr>
        </p:nvSpPr>
        <p:spPr/>
        <p:txBody>
          <a:bodyPr/>
          <a:lstStyle/>
          <a:p>
            <a:r>
              <a:rPr lang="en-US" dirty="0"/>
              <a:t>Snowden effect</a:t>
            </a:r>
          </a:p>
        </p:txBody>
      </p:sp>
      <p:sp>
        <p:nvSpPr>
          <p:cNvPr id="3" name="Content Placeholder 2">
            <a:extLst>
              <a:ext uri="{FF2B5EF4-FFF2-40B4-BE49-F238E27FC236}">
                <a16:creationId xmlns:a16="http://schemas.microsoft.com/office/drawing/2014/main" id="{D86A07AC-BCB3-CCC7-E023-36DA06569CA7}"/>
              </a:ext>
            </a:extLst>
          </p:cNvPr>
          <p:cNvSpPr>
            <a:spLocks noGrp="1"/>
          </p:cNvSpPr>
          <p:nvPr>
            <p:ph idx="1"/>
          </p:nvPr>
        </p:nvSpPr>
        <p:spPr/>
        <p:txBody>
          <a:bodyPr>
            <a:normAutofit/>
          </a:bodyPr>
          <a:lstStyle/>
          <a:p>
            <a:r>
              <a:rPr lang="en-US" dirty="0"/>
              <a:t>Snowden revealed that the GCHQ had a whole list of Smurf tools, each with its own use and purpose. Here are some examples:</a:t>
            </a:r>
          </a:p>
          <a:p>
            <a:pPr lvl="1"/>
            <a:r>
              <a:rPr lang="en-US" dirty="0"/>
              <a:t>Dreamy Smurf – Has the ability to turn phones on or off remotely</a:t>
            </a:r>
          </a:p>
          <a:p>
            <a:pPr lvl="1"/>
            <a:r>
              <a:rPr lang="en-US" dirty="0"/>
              <a:t>Nosey Smurf – Has the ability to make use of the phone’s microphone to listen to conversations and noise in the local area.</a:t>
            </a:r>
          </a:p>
          <a:p>
            <a:pPr lvl="1"/>
            <a:r>
              <a:rPr lang="en-US" dirty="0"/>
              <a:t>Tracker Smurf – Has the ability to track your position precisely</a:t>
            </a:r>
          </a:p>
          <a:p>
            <a:pPr lvl="1"/>
            <a:r>
              <a:rPr lang="en-US" dirty="0"/>
              <a:t>Paranoid Smurf – Works to hide the activities of the other Smurfs to prevent detection</a:t>
            </a:r>
          </a:p>
        </p:txBody>
      </p:sp>
      <p:sp>
        <p:nvSpPr>
          <p:cNvPr id="4" name="Date Placeholder 3">
            <a:extLst>
              <a:ext uri="{FF2B5EF4-FFF2-40B4-BE49-F238E27FC236}">
                <a16:creationId xmlns:a16="http://schemas.microsoft.com/office/drawing/2014/main" id="{00D03750-6381-7EA0-252D-E89AA357B3E5}"/>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F26CD7D2-FE98-2B6D-BC94-B63181030211}"/>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F56D41AF-2E60-A67D-62CC-74C8FC141883}"/>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48720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51F0-33B6-BAEE-53A7-DBE754AA5B90}"/>
              </a:ext>
            </a:extLst>
          </p:cNvPr>
          <p:cNvSpPr>
            <a:spLocks noGrp="1"/>
          </p:cNvSpPr>
          <p:nvPr>
            <p:ph type="title"/>
          </p:nvPr>
        </p:nvSpPr>
        <p:spPr/>
        <p:txBody>
          <a:bodyPr/>
          <a:lstStyle/>
          <a:p>
            <a:r>
              <a:rPr lang="en-US" dirty="0" err="1"/>
              <a:t>XKeyScore</a:t>
            </a:r>
            <a:endParaRPr lang="en-US" dirty="0"/>
          </a:p>
        </p:txBody>
      </p:sp>
      <p:sp>
        <p:nvSpPr>
          <p:cNvPr id="3" name="Content Placeholder 2">
            <a:extLst>
              <a:ext uri="{FF2B5EF4-FFF2-40B4-BE49-F238E27FC236}">
                <a16:creationId xmlns:a16="http://schemas.microsoft.com/office/drawing/2014/main" id="{F8D02BA1-7B46-3C50-CACD-C23F657986CF}"/>
              </a:ext>
            </a:extLst>
          </p:cNvPr>
          <p:cNvSpPr>
            <a:spLocks noGrp="1"/>
          </p:cNvSpPr>
          <p:nvPr>
            <p:ph idx="1"/>
          </p:nvPr>
        </p:nvSpPr>
        <p:spPr/>
        <p:txBody>
          <a:bodyPr>
            <a:normAutofit fontScale="85000" lnSpcReduction="10000"/>
          </a:bodyPr>
          <a:lstStyle/>
          <a:p>
            <a:r>
              <a:rPr lang="en-US" dirty="0"/>
              <a:t>“You could read anyone's email in the world, anybody you've got an email address for. Any website: You can watch traffic to and from it. Any computer that an individual sits at: You can watch it. Any laptop that you're tracking: you can follow it as it moves from place to place throughout the world. It's a one-stop-shop for access to the NSA's information. ... You can tag individuals ... Let's say you work at a major German corporation and I want access to that network, I can track your username on a website on a forum somewhere, I can track your real name, I can track associations with your friends and I can build what's called a fingerprint, which is network activity unique to you, which means anywhere you go in the world, anywhere you try to sort of hide your online presence, your identity.”</a:t>
            </a:r>
          </a:p>
        </p:txBody>
      </p:sp>
      <p:sp>
        <p:nvSpPr>
          <p:cNvPr id="4" name="Date Placeholder 3">
            <a:extLst>
              <a:ext uri="{FF2B5EF4-FFF2-40B4-BE49-F238E27FC236}">
                <a16:creationId xmlns:a16="http://schemas.microsoft.com/office/drawing/2014/main" id="{91F5B486-155A-5BEF-FBA4-1FA85D034663}"/>
              </a:ext>
            </a:extLst>
          </p:cNvPr>
          <p:cNvSpPr>
            <a:spLocks noGrp="1"/>
          </p:cNvSpPr>
          <p:nvPr>
            <p:ph type="dt" sz="half" idx="10"/>
          </p:nvPr>
        </p:nvSpPr>
        <p:spPr/>
        <p:txBody>
          <a:bodyPr/>
          <a:lstStyle/>
          <a:p>
            <a:fld id="{B9867A03-0D75-4281-ABBC-48F8F2265ADC}" type="datetime1">
              <a:rPr lang="en-US" smtClean="0"/>
              <a:t>2022-12-04</a:t>
            </a:fld>
            <a:endParaRPr lang="en-US"/>
          </a:p>
        </p:txBody>
      </p:sp>
      <p:sp>
        <p:nvSpPr>
          <p:cNvPr id="5" name="Footer Placeholder 4">
            <a:extLst>
              <a:ext uri="{FF2B5EF4-FFF2-40B4-BE49-F238E27FC236}">
                <a16:creationId xmlns:a16="http://schemas.microsoft.com/office/drawing/2014/main" id="{6EF95544-503C-9193-36D1-36F2606532CC}"/>
              </a:ext>
            </a:extLst>
          </p:cNvPr>
          <p:cNvSpPr>
            <a:spLocks noGrp="1"/>
          </p:cNvSpPr>
          <p:nvPr>
            <p:ph type="ftr" sz="quarter" idx="11"/>
          </p:nvPr>
        </p:nvSpPr>
        <p:spPr/>
        <p:txBody>
          <a:bodyPr/>
          <a:lstStyle/>
          <a:p>
            <a:r>
              <a:rPr lang="en-US" dirty="0"/>
              <a:t>Cybersecurity and Society</a:t>
            </a:r>
          </a:p>
        </p:txBody>
      </p:sp>
      <p:sp>
        <p:nvSpPr>
          <p:cNvPr id="6" name="Slide Number Placeholder 5">
            <a:extLst>
              <a:ext uri="{FF2B5EF4-FFF2-40B4-BE49-F238E27FC236}">
                <a16:creationId xmlns:a16="http://schemas.microsoft.com/office/drawing/2014/main" id="{B7000CD9-EAEF-28C1-DDC3-549C3F2D6E8C}"/>
              </a:ext>
            </a:extLst>
          </p:cNvPr>
          <p:cNvSpPr>
            <a:spLocks noGrp="1"/>
          </p:cNvSpPr>
          <p:nvPr>
            <p:ph type="sldNum" sz="quarter" idx="12"/>
          </p:nvPr>
        </p:nvSpPr>
        <p:spPr/>
        <p:txBody>
          <a:bodyPr/>
          <a:lstStyle/>
          <a:p>
            <a:fld id="{DFDF98CC-160E-494C-8C3C-8CDC5FA257DE}" type="slidenum">
              <a:rPr lang="en-US" smtClean="0"/>
              <a:t>9</a:t>
            </a:fld>
            <a:endParaRPr lang="en-US"/>
          </a:p>
        </p:txBody>
      </p:sp>
    </p:spTree>
    <p:extLst>
      <p:ext uri="{BB962C8B-B14F-4D97-AF65-F5344CB8AC3E}">
        <p14:creationId xmlns:p14="http://schemas.microsoft.com/office/powerpoint/2010/main" val="3502573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10017</TotalTime>
  <Words>4707</Words>
  <Application>Microsoft Office PowerPoint</Application>
  <PresentationFormat>Widescreen</PresentationFormat>
  <Paragraphs>445</Paragraphs>
  <Slides>74</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Bahnschrift</vt:lpstr>
      <vt:lpstr>Calibri</vt:lpstr>
      <vt:lpstr>Garamond</vt:lpstr>
      <vt:lpstr>HelvLight</vt:lpstr>
      <vt:lpstr>Times New Roman</vt:lpstr>
      <vt:lpstr>Verdana</vt:lpstr>
      <vt:lpstr>Wingdings</vt:lpstr>
      <vt:lpstr>Circuit</vt:lpstr>
      <vt:lpstr>Module Thirteen: Misinformation, Disinformation, and cyber-warfare</vt:lpstr>
      <vt:lpstr>Data sovereignty</vt:lpstr>
      <vt:lpstr>Notable concerns</vt:lpstr>
      <vt:lpstr>Notable Concerns</vt:lpstr>
      <vt:lpstr>Notable Concerns</vt:lpstr>
      <vt:lpstr>Notable Concerns</vt:lpstr>
      <vt:lpstr>Snowden effect</vt:lpstr>
      <vt:lpstr>Snowden effect</vt:lpstr>
      <vt:lpstr>XKeyScore</vt:lpstr>
      <vt:lpstr>PRISM</vt:lpstr>
      <vt:lpstr>ANT Tools</vt:lpstr>
      <vt:lpstr>Big Data Tool</vt:lpstr>
      <vt:lpstr>United States v. Moalin</vt:lpstr>
      <vt:lpstr>What is MISINFORMAION?</vt:lpstr>
      <vt:lpstr>Problem Overview:</vt:lpstr>
      <vt:lpstr>Is This Real?</vt:lpstr>
      <vt:lpstr>Is This Real? </vt:lpstr>
      <vt:lpstr>Fact Check</vt:lpstr>
      <vt:lpstr>What is ‘information pollution’</vt:lpstr>
      <vt:lpstr>PowerPoint Presentation</vt:lpstr>
      <vt:lpstr>Misinformation</vt:lpstr>
      <vt:lpstr>Disinformation</vt:lpstr>
      <vt:lpstr>Which is this?</vt:lpstr>
      <vt:lpstr>Hoax</vt:lpstr>
      <vt:lpstr>Conspiracy Theory</vt:lpstr>
      <vt:lpstr>Conspiracy Theories</vt:lpstr>
      <vt:lpstr>Echo chambers</vt:lpstr>
      <vt:lpstr>Commonly called “FAKE NEWS”</vt:lpstr>
      <vt:lpstr>PowerPoint Presentation</vt:lpstr>
      <vt:lpstr>PowerPoint Presentation</vt:lpstr>
      <vt:lpstr>PowerPoint Presentation</vt:lpstr>
      <vt:lpstr>PowerPoint Presentation</vt:lpstr>
      <vt:lpstr>How confusing is fake news?</vt:lpstr>
      <vt:lpstr>Notable Concerns, Part 2</vt:lpstr>
      <vt:lpstr>How we fight</vt:lpstr>
      <vt:lpstr>Vertical Reading vs. Lateral Reading </vt:lpstr>
      <vt:lpstr>Examples of Vertical Reading</vt:lpstr>
      <vt:lpstr>Examples of Lateral Reading</vt:lpstr>
      <vt:lpstr>Fake News Video</vt:lpstr>
      <vt:lpstr>Seeding and echoing</vt:lpstr>
      <vt:lpstr>Feedback Loops</vt:lpstr>
      <vt:lpstr>Feedback Loops</vt:lpstr>
      <vt:lpstr>PowerPoint Presentation</vt:lpstr>
      <vt:lpstr>Manipulation techniques</vt:lpstr>
      <vt:lpstr>Manipulation techniques</vt:lpstr>
      <vt:lpstr>Manipulation techniques</vt:lpstr>
      <vt:lpstr>Example of failed manipulation</vt:lpstr>
      <vt:lpstr>Shadow brokers - 2016</vt:lpstr>
      <vt:lpstr>Introduction </vt:lpstr>
      <vt:lpstr>Introduction (cont.)</vt:lpstr>
      <vt:lpstr>Economic Attacks</vt:lpstr>
      <vt:lpstr>Economic Attacks (cont.)</vt:lpstr>
      <vt:lpstr>Economic Attacks (cont.)</vt:lpstr>
      <vt:lpstr>Economic Attacks (cont.)</vt:lpstr>
      <vt:lpstr>Military Operations Attacks</vt:lpstr>
      <vt:lpstr>Military Operations Attacks (cont.)</vt:lpstr>
      <vt:lpstr>Military Operations Attacks (cont.)</vt:lpstr>
      <vt:lpstr>Military Operations Attacks (cont.)</vt:lpstr>
      <vt:lpstr>General Attacks</vt:lpstr>
      <vt:lpstr>Information Warfare</vt:lpstr>
      <vt:lpstr>Information Warfare (cont.)</vt:lpstr>
      <vt:lpstr>Information Warfare (cont.)</vt:lpstr>
      <vt:lpstr>Information Warfare, cont.</vt:lpstr>
      <vt:lpstr>PowerPoint Presentation</vt:lpstr>
      <vt:lpstr>Current Solutions:</vt:lpstr>
      <vt:lpstr>PowerPoint Presentation</vt:lpstr>
      <vt:lpstr>PowerPoint Presentation</vt:lpstr>
      <vt:lpstr>PowerPoint Presentation</vt:lpstr>
      <vt:lpstr>PowerPoint Presentation</vt:lpstr>
      <vt:lpstr>PowerPoint Presentation</vt:lpstr>
      <vt:lpstr>Identifying Signal Posts</vt:lpstr>
      <vt:lpstr>Extracting Topic Sentence</vt:lpstr>
      <vt:lpstr>Jaccard Similarity Method</vt:lpstr>
      <vt:lpstr>Analysis of Cluster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Seven: Civil Transgressions in a Digital Medium</dc:title>
  <dc:creator>Chad Johnson</dc:creator>
  <cp:lastModifiedBy>Chad Johnson</cp:lastModifiedBy>
  <cp:revision>28</cp:revision>
  <dcterms:created xsi:type="dcterms:W3CDTF">2020-06-29T15:05:52Z</dcterms:created>
  <dcterms:modified xsi:type="dcterms:W3CDTF">2022-12-04T21:34:02Z</dcterms:modified>
</cp:coreProperties>
</file>